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4" r:id="rId6"/>
    <p:sldId id="354" r:id="rId7"/>
    <p:sldId id="353" r:id="rId8"/>
    <p:sldId id="364" r:id="rId9"/>
    <p:sldId id="366" r:id="rId10"/>
    <p:sldId id="355" r:id="rId11"/>
    <p:sldId id="356" r:id="rId12"/>
    <p:sldId id="357" r:id="rId13"/>
    <p:sldId id="358" r:id="rId14"/>
    <p:sldId id="359" r:id="rId15"/>
    <p:sldId id="369" r:id="rId16"/>
    <p:sldId id="368" r:id="rId17"/>
    <p:sldId id="370" r:id="rId18"/>
    <p:sldId id="371" r:id="rId19"/>
    <p:sldId id="372" r:id="rId20"/>
    <p:sldId id="343" r:id="rId21"/>
  </p:sldIdLst>
  <p:sldSz cx="9144000" cy="5143500" type="screen16x9"/>
  <p:notesSz cx="6858000" cy="9144000"/>
  <p:embeddedFontLst>
    <p:embeddedFont>
      <p:font typeface="Concert One"/>
      <p:regular r:id="rId25"/>
    </p:embeddedFont>
    <p:embeddedFont>
      <p:font typeface="Roboto Mono Medium" panose="00000009000000000000"/>
      <p:regular r:id="rId26"/>
    </p:embeddedFont>
    <p:embeddedFont>
      <p:font typeface="Anonymous Pro" panose="02060609030202000504"/>
      <p:regular r:id="rId27"/>
    </p:embeddedFont>
    <p:embeddedFont>
      <p:font typeface="Arial Rounded MT Bold" panose="020F0704030504030204" pitchFamily="3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9" d="100"/>
          <a:sy n="79" d="100"/>
        </p:scale>
        <p:origin x="18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4-04T08:44:44"/>
    </inkml:context>
    <inkml:brush xml:id="br0">
      <inkml:brushProperty name="width" value="0.4" units="cm"/>
      <inkml:brushProperty name="height" value="0.8" units="cm"/>
      <inkml:brushProperty name="color" value="#d9aeff"/>
      <inkml:brushProperty name="tip" value="rectangle"/>
      <inkml:brushProperty name="rasterOp" value="maskPen"/>
    </inkml:brush>
  </inkml:definitions>
  <inkml:trace contextRef="#ctx0" brushRef="#br0">0 380,'0'0,"10"7,161 116,-24-16,47 18,4-9,373 159,-331-183,4-10,320 62,-287-91,295 16,-367-58,-1-9,246-29,-153-15,424-117,271-150,-404 106,346-114,14 49,-552 180,3 18,488-24,-604 86,284 28,-338 4,378 87,-435-65,-2 7,168 78,-228-80,-2 5,-3 4,183 140,-231-154,-3 3,67 77,-98-99,-2 0,-1 2,-1 0,-2 1,-1 1,-1 1,11 36,-21-52</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598 0 2608 0 0,'0'0'0'0'0,"0"8"0"0"0,-2 0 9 0 0,-1 2 7 0 0,0 2 46 0 0,-2 2-4 0 0,0-1 98 0 0,1 1-25 0 0,-1 0-6 0 0,1 0-3 0 0,0 0 18 0 0,1-1 2 0 0,0-1-8 0 0,0 0 12 0 0,1-2-31 0 0,-2 0 9 0 0,2 0 5 0 0,-1 1-2 0 0,1 1 20 0 0,0 0 3 0 0,-1-1 10 0 0,2 0 8 0 0,-2 0-10 0 0,1 0 22 0 0,0-1-26 0 0,-1-1 9 0 0,1 0-13 0 0,-2 0 4 0 0,2 0-21 0 0,-1-1 6 0 0,0 1 15 0 0,0 0-4 0 0,1-1-26 0 0,-1 1 17 0 0,2 0-16 0 0,0-1 14 0 0,0-1-4 0 0,0-1 1 0 0,2 1-19 0 0,-1-1 6 0 0,0 0-13 0 0,1 0-6 0 0,-1 1 2 0 0,0-1-12 0 0,0 2 13 0 0,-1 0 5 0 0,-1-1-11 0 0,0 2 23 0 0,0-1-16 0 0,0-1 24 0 0,1-1-25 0 0,0 0 8 0 0,0-1-13 0 0,1-1 4 0 0,0-1-30 0 0,0 2 8 0 0,0 1-14 0 0,0 1 13 0 0,0 3-23 0 0,0 0 7 0 0,0 0-3 0 0,0-1 0 0 0,0 0-28 0 0,0-3 26 0 0,0 0-8 0 0,0-1 2 0 0,0 1-10 0 0,0 0 13 0 0,0 1-14 0 0,1 1-5 0 0,-1 0 11 0 0,0 1 5 0 0,1 0-20 0 0,-1 0 16 0 0,1 0-24 0 0,0 0 16 0 0,0-2-24 0 0,0 0 25 0 0,-1 0-17 0 0,1-1 15 0 0,-1 1-14 0 0,0 1 14 0 0,0-1-14 0 0,0 1 14 0 0,0 0-14 0 0,0 0 23 0 0,0 0-25 0 0,0-2 17 0 0,0 1-24 0 0,0-1 16 0 0,0 0 4 0 0,0-1-11 0 0,0 0 5 0 0,0-1-2 0 0,0 0 0 0 0,0-1-10 0 0,0 1-6 0 0,0-2 20 0 0,0 0-16 0 0,0-1 6 0 0,0 0 7 0 0,-1-2-2 0 0,-1-3 1 0 0,1-7 0 0 0,0-6 9 0 0,0-6-12 0 0,1-7 14 0 0,-1-3-4 0 0,2-4 1 0 0,0-1-10 0 0,3 1 4 0 0,1 3-2 0 0,1 4-28 0 0,1 4 17 0 0,-2 4-6 0 0,1 2-9 0 0,-2 1 4 0 0,0 1 7 0 0,-1-1-2 0 0,-2 1 19 0 0,2 0-14 0 0,-1 2 6 0 0,0 2-2 0 0,0 2 0 0 0,-1 4-10 0 0,-1 1 22 0 0,0 3-25 0 0,0 1 8 0 0,-1 1-3 0 0,0 0 9 0 0,1 1-21 0 0,-1 0 16 0 0,1 1-15 0 0,0 0 5 0 0,0 0-12 0 0,0 0 13 0 0,0 0-14 0 0,0 0 14 0 0,0 0-14 0 0,0 1 5 0 0,-1 4-2 0 0,0 2 0 0 0,1 3 0 0 0,-2 2 0 0 0,0 2 0 0 0,0 1 0 0 0,-2 3 0 0 0,2 2 0 0 0,-2 2 0 0 0,1 3 0 0 0,0 3 0 0 0,-1 2 0 0 0,0 0 0 0 0,1 1 0 0 0,-1-2 0 0 0,1-4 0 0 0,0-2 0 0 0,1-5 0 0 0,0-4-10 0 0,0-3 13 0 0,1-3-14 0 0,0-2 14 0 0,0-2-4 0 0,0-1 1 0 0,0 0 0 0 0,1-1 0 0 0,0-1 0 0 0,0 0 0 0 0,0 0 0 0 0,-1-5 9 0 0,1-4-12 0 0,0-6 14 0 0,0-6 5 0 0,0-5-11 0 0,2-3 5 0 0,1 0 7 0 0,1-1-2 0 0,0-1 19 0 0,0 0-23 0 0,1-1 17 0 0,-2-1-24 0 0,0 1 25 0 0,2 0-26 0 0,-3 4 8 0 0,1 2-13 0 0,-1 5 13 0 0,0 4-14 0 0,-1 2 14 0 0,-1 5-14 0 0,0 0 14 0 0,0 3-14 0 0,0 2 14 0 0,0-1-14 0 0,0 2 14 0 0,0 0-14 0 0,0 0 23 0 0,0 0-25 0 0,0 0 17 0 0,0 1-15 0 0,0 0 14 0 0,0-1-14 0 0,0 1 5 0 0,0 1-2 0 0,0 0 0 0 0,0-1 0 0 0,0 1 0 0 0,0-1 0 0 0,0 1 0 0 0,-1 2 0 0 0,0 1 0 0 0,-1 2-10 0 0,1 2 13 0 0,-1 1-14 0 0,-1 2 14 0 0,1 1-23 0 0,-1 1 25 0 0,0 1-17 0 0,0 2 15 0 0,1-1-14 0 0,-2 1 14 0 0,1 1-14 0 0,0-1 14 0 0,0 0-14 0 0,1 1 14 0 0,-1-1-4 0 0,1 0 1 0 0,0 0-10 0 0,0-1 13 0 0,0 0-14 0 0,1 0 14 0 0,-1-1-14 0 0,0-1-5 0 0,1 1 11 0 0,-1-1-4 0 0,-1-1 1 0 0,2 1 9 0 0,-1-1-2 0 0,0 2 1 0 0,0 0 0 0 0,0 0 0 0 0,0 0 0 0 0,1 0 0 0 0,-1-1 0 0 0,0 0 0 0 0,1-1 0 0 0,-1 0 9 0 0,0-1-2 0 0,1-1 1 0 0,-1 0 9 0 0,0 1-12 0 0,1-1 5 0 0,-1 0-2 0 0,0 0 0 0 0,0 0 9 0 0,1 0-12 0 0,-1-1 23 0 0,0 0-16 0 0,1 1 6 0 0,-1-1-2 0 0,0 0 9 0 0,1 1-12 0 0,-1 1 14 0 0,0 1 5 0 0,1 1-1 0 0,-1 2 1 0 0,-1-1-10 0 0,2 1 4 0 0,-1-2 7 0 0,0 1-21 0 0,1-1 16 0 0,-1 0 4 0 0,0 1-11 0 0,0 0-5 0 0,0 0 2 0 0,-1 0 7 0 0,2 0-2 0 0,-2 0-9 0 0,1 0 13 0 0,0 0-14 0 0,0-1 5 0 0,1-1-2 0 0,-1 0 18 0 0,0-1-23 0 0,0 0 8 0 0,1 0 15 0 0,-1-1-14 0 0,0 1-4 0 0,0 0 11 0 0,0 0-4 0 0,-1 1 1 0 0,0 2-10 0 0,1-1 13 0 0,0 2-14 0 0,-1-1 14 0 0,2-1-14 0 0,-1 0 23 0 0,0 0-25 0 0,1-1 8 0 0,-1 1 6 0 0,0 0-12 0 0,1 0 5 0 0,-1 0-2 0 0,0 1-10 0 0,1 0 22 0 0,-1 0-16 0 0,0-1 6 0 0,1 0-2 0 0,-1-1 9 0 0,0 0-12 0 0,0-1 5 0 0,1 0-12 0 0,-1-1 13 0 0,0 0-4 0 0,1 0-9 0 0,-1-1-6 0 0,0 0 11 0 0,1 1-14 0 0,-1-1 14 0 0,0 3-14 0 0,1 0 14 0 0,-1 1-14 0 0,0 1 14 0 0,0 2-4 0 0,1-2 1 0 0,-2 0-10 0 0,2 0 22 0 0,-1-2-25 0 0,0 1 17 0 0,0-1-5 0 0,0 1 1 0 0,0-1-10 0 0,0 2 13 0 0,-2-2-14 0 0,1 2 14 0 0,0-1-14 0 0,0-1 14 0 0,0 1-14 0 0,1-1 14 0 0,-1-1-14 0 0,2 1 23 0 0,-2 0-25 0 0,1-1 17 0 0,-1 1-15 0 0,1-1 14 0 0,-2 1-4 0 0,1 0 1 0 0,-1 1 0 0 0,1 1 0 0 0,0-1 0 0 0,-1 1 9 0 0,1 0-12 0 0,-1-1 5 0 0,2 0-2 0 0,-1-1 9 0 0,1 1-12 0 0,-1-1 14 0 0,1 2-4 0 0,-1 0 1 0 0,0 0-10 0 0,-1 1 13 0 0,2-1-14 0 0,-1-1 5 0 0,2 0-12 0 0,-2-1 22 0 0,1 1-25 0 0,1-2 17 0 0,-1 0-5 0 0,0-1 1 0 0,0 1-10 0 0,-1 0 13 0 0,0 1-4 0 0,0-1 1 0 0,-1-1-10 0 0,1 1 13 0 0,-1-1-14 0 0,1 1 23 0 0,0 0-25 0 0,-1-1 17 0 0,1 1-15 0 0,0-1 14 0 0,1 1-14 0 0,0-1 14 0 0,0 1-14 0 0,1-1 14 0 0,-1 1-14 0 0,0 1 14 0 0,1-2-14 0 0,-1 1 14 0 0,0-1-14 0 0,1 0 14 0 0,-1 0-14 0 0,0 0 23 0 0,0 0-25 0 0,1 0 17 0 0,-1 0-15 0 0,0 0 14 0 0,1 1-4 0 0,-1-1 1 0 0,0 0 0 0 0,1 0 0 0 0,-1 0-10 0 0,0-1 13 0 0,1 0-14 0 0,-1 0 23 0 0,0 0-25 0 0,1 1 17 0 0,-1-1-15 0 0,0 1 14 0 0,0-1-14 0 0,1 1 14 0 0,-1-1-14 0 0,0-1 14 0 0,1 1-14 0 0,-1-1 14 0 0,1 1-14 0 0,0 0 14 0 0,0 1-4 0 0,1 0 10 0 0,-1 1-21 0 0,0 0 16 0 0,1-1-15 0 0,0 1 14 0 0,0 0-14 0 0,0-1 14 0 0,0 0-14 0 0,-1 0 14 0 0,-1 1-14 0 0,2 1 14 0 0,-2 0-14 0 0,0 1 14 0 0,0-1-14 0 0,1 1 14 0 0,-2-2-14 0 0,2 0 5 0 0,-1 0-2 0 0,0-2 0 0 0,0 2 0 0 0,1-1 0 0 0,-1 1 0 0 0,0 0 9 0 0,1 0-12 0 0,-1-1 23 0 0,0 1-25 0 0,1 0 8 0 0,-1 0-3 0 0,1 2 0 0 0,-1 1 0 0 0,1 0 0 0 0,-1 3 0 0 0,-1 0 0 0 0,0 2 0 0 0,0 0 9 0 0,0-1-12 0 0,0 1 14 0 0,0-2-14 0 0,1 0 14 0 0,-1 0-14 0 0,1 0 5 0 0,-1 0-2 0 0,0 3 0 0 0,-2 2 0 0 0,1 5 0 0 0,0 3 0 0 0,0-1 0 0 0,-3 13-12888 0 0</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444 1 3912 0 0,'0'0'0'0'0,"-3"10"112"0"0,0 0 47 0 0,0 5-30 0 0,-1 2 71 0 0,-1 2-7 0 0,1 1-13 0 0,-1 0 16 0 0,0-2-80 0 0,-1 0 42 0 0,0-1-36 0 0,-1 1 18 0 0,2 1-24 0 0,0 2-3 0 0,0 1 10 0 0,2 2-4 0 0,-1 0-9 0 0,0-1-6 0 0,1 0 20 0 0,-2 0-6 0 0,-1-3-8 0 0,1-1 22 0 0,1-2-34 0 0,-1-1 28 0 0,1-2-8 0 0,1 0 2 0 0,-1 0 0 0 0,3 0 9 0 0,-1 2-12 0 0,1 1 23 0 0,0 3-25 0 0,1-1-2 0 0,-1-1 10 0 0,0-2 5 0 0,-1-1-29 0 0,0-1 27 0 0,-1-1-36 0 0,0 1 19 0 0,0 1-16 0 0,1-2 5 0 0,-2 1-2 0 0,2-1 18 0 0,-1-1-42 0 0,1 0 14 0 0,-1-2-16 0 0,0 1 13 0 0,0-2-14 0 0,1 0 14 0 0,-1-2-14 0 0,0 1 5 0 0,2-1-2 0 0,-1 1 0 0 0,0 1-10 0 0,0 1 4 0 0,-1 3-2 0 0,0 3-10 0 0,0 1-6 0 0,-1 1 11 0 0,1-2-4 0 0,-1 0-9 0 0,1-1 4 0 0,-1 0-2 0 0,1-1-10 0 0,1 1 22 0 0,-1-1-25 0 0,1 0 26 0 0,0 0-17 0 0,1 0-4 0 0,-1 0 11 0 0,2 1 5 0 0,0-1-29 0 0,-2 1 27 0 0,0 1-27 0 0,-1 1 17 0 0,-1 0-15 0 0,1 2 14 0 0,0-1-23 0 0,1 1 25 0 0,-1 1-26 0 0,1 0 26 0 0,0 1-26 0 0,0-1 17 0 0,1-2-15 0 0,-1 0 5 0 0,0-2-12 0 0,0 0 4 0 0,-2-2 7 0 0,-1 1-2 0 0,-1-1-9 0 0,1 1 13 0 0,-1 1-14 0 0,2 3 5 0 0,-1 2-2 0 0,0 1 9 0 0,0 0-12 0 0,1-1 14 0 0,-1-1-14 0 0,0 0 14 0 0,1-2-14 0 0,-1-1 5 0 0,1 0-2 0 0,0-3 9 0 0,0 0-21 0 0,2-2 16 0 0,-1 0-15 0 0,2 1 14 0 0,-1 0-14 0 0,0 0 23 0 0,1 0-25 0 0,-1 1 8 0 0,0 0-3 0 0,0 0 0 0 0,1-2 0 0 0,-2 1 18 0 0,1 0-14 0 0,-2-1 6 0 0,0 1 7 0 0,-1 1 7 0 0,0 2-11 0 0,0-1 14 0 0,1 1-14 0 0,0 1 14 0 0,1-2-4 0 0,1-1-9 0 0,0-1 13 0 0,0-3-14 0 0,1 0 5 0 0,1-1 16 0 0,-1-1-14 0 0,1 1 15 0 0,0 0-14 0 0,0-1 23 0 0,-1 0-25 0 0,0-1 17 0 0,0 0-24 0 0,-1 1 25 0 0,0 0-26 0 0,1 0 8 0 0,-1 0-3 0 0,2 0 0 0 0,-1 1-10 0 0,1-1 22 0 0,0 2-25 0 0,0 0 8 0 0,-1 1-3 0 0,1 1 18 0 0,-1 0-23 0 0,0 0 8 0 0,-1 0-3 0 0,0-2 9 0 0,1 1-12 0 0,-1 1 14 0 0,0 0 5 0 0,0 0-1 0 0,0 1 1 0 0,0-1-10 0 0,0 0 4 0 0,-1 0 16 0 0,1 3-23 0 0,-1 0 26 0 0,2 1-26 0 0,-2-1 8 0 0,1-1-3 0 0,1-1 0 0 0,0-2-10 0 0,0 0 4 0 0,1-2 7 0 0,0 1-12 0 0,0 0 5 0 0,0 0 16 0 0,1-1-23 0 0,0 1 8 0 0,0 0-3 0 0,-1-1 0 0 0,0-1 9 0 0,0 0-12 0 0,1 0-5 0 0,-1 0 11 0 0,1 0-14 0 0,0-1 14 0 0,0 2-14 0 0,0-1 14 0 0,0 1-14 0 0,0 0 5 0 0,1-1-2 0 0,0 0 0 0 0,-1 1 9 0 0,1-1-12 0 0,-1-1 5 0 0,0 2-2 0 0,1 0 0 0 0,-1 1 0 0 0,1 0 0 0 0,-1 0 0 0 0,1 1-10 0 0,1 0 22 0 0,-1-1-16 0 0,2 1 6 0 0,-2-1-2 0 0,1-1 0 0 0,0 0-10 0 0,0-1 13 0 0,0-1-14 0 0,-1 0 14 0 0,0-1-14 0 0,1 0 14 0 0,-2 0-14 0 0,1 0 23 0 0,1 1-25 0 0,-1-1 17 0 0,2 1-5 0 0,-1-1 1 0 0,0 2 0 0 0,2-1 0 0 0,-1 1 0 0 0,0-1 0 0 0,-1-1-10 0 0,2 0 13 0 0,-2 0-14 0 0,1 1 23 0 0,1-1-25 0 0,0 1 17 0 0,0 0-15 0 0,1 0 14 0 0,1 1-14 0 0,-1-1 14 0 0,0 0-14 0 0,-2-2 14 0 0,1 0-14 0 0,-1-1 14 0 0,-1-1-14 0 0,-1 0 5 0 0,0 0-2 0 0,0-1 0 0 0,-1-1 0 0 0,0 0 0 0 0,0 1 0 0 0,1-1 0 0 0,0 0 0 0 0,-1 0 0 0 0,-1-2 0 0 0,1-3 0 0 0,-1-4 0 0 0,-1-9 0 0 0,-3-7 0 0 0,-3-7 0 0 0,-4-7-10 0 0,-1-3 13 0 0,-2-4-14 0 0,2 0 5 0 0,0 0-2 0 0,1 1 0 0 0,2 0-10 0 0,3 2 13 0 0,1 5-14 0 0,2 1 14 0 0,0 4-14 0 0,2 3 14 0 0,0 4-23 0 0,-1 2 16 0 0,2 2-5 0 0,-1 3 1 0 0,1 3-19 0 0,0 3 24 0 0,0 2-7 0 0,0 3 2 0 0,0 1-19 0 0,0 1 15 0 0,0 2-15 0 0,0 0 23 0 0,0 0-25 0 0,0 1 8 0 0,0 1 6 0 0,0 0-2 0 0,0 0-18 0 0,0 1 24 0 0,-1 2-54 0 0,0 4 30 0 0,-1 5 14 0 0,0 6-23 0 0,1 5 25 0 0,1 4-17 0 0,1 5 15 0 0,3 2-14 0 0,1 2 23 0 0,2 1-6 0 0,-1-3 2 0 0,1-2 0 0 0,0-5 9 0 0,0-3-12 0 0,-1-3 14 0 0,-1-2 5 0 0,1-3-1 0 0,-2-2 1 0 0,0-2 0 0 0,-2-2 0 0 0,1-2-10 0 0,-2-3 13 0 0,0 0 5 0 0,-1-2-11 0 0,0-1 14 0 0,0-1-14 0 0,-2-4 14 0 0,-1-3-14 0 0,-2-7 14 0 0,-3-7-14 0 0,1-5 14 0 0,0-5-4 0 0,3-3 1 0 0,2 0 0 0 0,1 0 0 0 0,2 1 0 0 0,0 4 0 0 0,1 4 0 0 0,0 4 0 0 0,-1 4 0 0 0,0 4 0 0 0,0 2 0 0 0,0 4 0 0 0,-1 1 0 0 0,0 2 0 0 0,0 1 0 0 0,0 2 0 0 0,0 1 0 0 0,0 0 0 0 0,0 0 0 0 0,0 1 0 0 0,-1 0 0 0 0,0 2 0 0 0,0 4 0 0 0,-2 3 0 0 0,1 3 0 0 0,-1 3 0 0 0,0 2 0 0 0,2 2 0 0 0,-2 0 0 0 0,2 0 0 0 0,-1 0 0 0 0,0-1 0 0 0,1 0-10 0 0,0-1 13 0 0,1-1-14 0 0,0-1 14 0 0,0-1-23 0 0,0 0 25 0 0,0-1-17 0 0,0 1 15 0 0,0 0-4 0 0,0-1 1 0 0,0 0 0 0 0,0-2 0 0 0,0 1 0 0 0,0-2 0 0 0,0 0 0 0 0,0 0 0 0 0,0 0 0 0 0,1-1 0 0 0,1 0 0 0 0,-1 0 0 0 0,1-1 0 0 0,-1 0 0 0 0,1 0 0 0 0,0-1 0 0 0,-1 0 0 0 0,1 0 0 0 0,0 0 0 0 0,0 0 0 0 0,0-1 0 0 0,0 1 0 0 0,-1-1 0 0 0,1-1 0 0 0,0 1 0 0 0,-1-2 0 0 0,1 0 0 0 0,-1-1 0 0 0,1 1 0 0 0,-1-1 0 0 0,1 1 0 0 0,0 0 0 0 0,0 0 0 0 0,0 1 0 0 0,0 0 0 0 0,0 0 0 0 0,1 0 0 0 0,-1-2 0 0 0,1 2 0 0 0,-1-3 0 0 0,0 2 0 0 0,0-1 0 0 0,1 1 0 0 0,0 1 9 0 0,2 1-12 0 0,0 1 5 0 0,1 1-2 0 0,0 1 0 0 0,-1-1 0 0 0,1 0 0 0 0,-1-1 0 0 0,0-2 0 0 0,-2 0 0 0 0,0-2 0 0 0,-1 0 0 0 0,0-2 0 0 0,0 1 0 0 0,-1 0 0 0 0,2 1 0 0 0,0-1 0 0 0,1 1 0 0 0,0 0 0 0 0,0 0 0 0 0,-1-1 0 0 0,2 0 0 0 0,-2 0 0 0 0,0 0 0 0 0,1 1 0 0 0,0 0 0 0 0,-1-1 0 0 0,2 0 0 0 0,-2 0 0 0 0,0 0 0 0 0,1-1 0 0 0,0 1 0 0 0,-1-1 0 0 0,1 1 0 0 0,-2-1 0 0 0,3 0 0 0 0,-2 0 0 0 0,0 0 0 0 0,2-1 18 0 0,-1 1-23 0 0,0 0 17 0 0,1-1-15 0 0,-1 0 14 0 0,2 1-14 0 0,-1-1 14 0 0,0 0-14 0 0,0 0 14 0 0,0 0-14 0 0,-1 0 14 0 0,1 1-14 0 0,0-1 5 0 0,1 0-2 0 0,1 1 0 0 0,0-1 0 0 0,2 1 0 0 0,-1 0 0 0 0,0-1 0 0 0</inkml:trace>
</inkml:ink>
</file>

<file path=ppt/ink/ink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1440 6 4416 0 0,'0'0'1416'0'0,"-4"-1"-1274"0"0,1 1 13 0 0,-2-1 5 0 0,1-1-1 0 0,-1 2 19 0 0,0-1-4 0 0,-2 1-8 0 0,0-1 13 0 0,-1 1-4 0 0,0 0 19 0 0,0 0-32 0 0,1 0 28 0 0,1 0-64 0 0,0 0 46 0 0,1 0-16 0 0,-1 0 4 0 0,2 0-28 0 0,-1 0 17 0 0,2 0-16 0 0,-1 0 14 0 0,1 0-42 0 0,-1 1 31 0 0,-1-1-38 0 0,-2 1 19 0 0,0 1-44 0 0,-3 0 22 0 0,-1 0-27 0 0,1 0 16 0 0,0 1-15 0 0,2 0 5 0 0,-1-1-12 0 0,2 0 4 0 0,-1 0-2 0 0,-1 1 0 0 0,0-2-10 0 0,-1 2 13 0 0,-1-1-23 0 0,-1 1 16 0 0,-1 0-15 0 0,1 0 14 0 0,-1 0-4 0 0,1-1 1 0 0,1 0-19 0 0,2 1 24 0 0,1-1-35 0 0,2-1 28 0 0,-1 1-8 0 0,0-1-8 0 0,0 1 13 0 0,0 1-14 0 0,0-1 5 0 0,-1 1 7 0 0,2-1-2 0 0,-2 1 10 0 0,1 0-12 0 0,0-1 5 0 0,1 0-2 0 0,1 0 0 0 0,-2 1-10 0 0,3-2 13 0 0,-2 2-14 0 0,1-1 23 0 0,-1 1-25 0 0,1-1 8 0 0,-1 0-3 0 0,-1 1-10 0 0,0 0 13 0 0,0 1-4 0 0,1-1 1 0 0,0 1-10 0 0,1-1 13 0 0,0 0-4 0 0,0 0 1 0 0,0 0-10 0 0,0 0 13 0 0,0 0-14 0 0,-1 0 14 0 0,-1 0-14 0 0,1 1 5 0 0,0 1-2 0 0,0 0 0 0 0,-1 0-10 0 0,0 0-6 0 0,0-1 20 0 0,1 1-25 0 0,0-1 8 0 0,0-1-3 0 0,1 0 0 0 0,0 1 9 0 0,-1 0-12 0 0,1 0 5 0 0,-1 0-2 0 0,0 1 9 0 0,0 0-12 0 0,0 0 5 0 0,0 0-2 0 0,1-1 0 0 0,-1 1 0 0 0,1 0-10 0 0,0 0 13 0 0,-1 0-4 0 0,1 0 10 0 0,-1 0-12 0 0,0 1 5 0 0,-1 0-12 0 0,0 1 22 0 0,-2 0-16 0 0,1-1 6 0 0,-2 0-2 0 0,1 0 9 0 0,1 0-12 0 0,0 0 5 0 0,1 0-2 0 0,1-1 0 0 0,1-1 0 0 0,-1 1 0 0 0,1 0-10 0 0,-1-1 13 0 0,0 2-14 0 0,1 0 5 0 0,-1 0-12 0 0,1-1 22 0 0,2-1-25 0 0,1-1 17 0 0,0-1-15 0 0,-1 0 14 0 0,1 0-14 0 0,0 0 14 0 0,-1 1-14 0 0,0 0 14 0 0,0 1-4 0 0,0 1 1 0 0,0 0 0 0 0,-1 0 18 0 0,0 0-23 0 0,0 1 17 0 0,1-1-15 0 0,-1 0 5 0 0,0 1-2 0 0,1 0 9 0 0,-2-1-12 0 0,1 1 5 0 0,0 1-12 0 0,1-1 13 0 0,-2 1-4 0 0,2-1 1 0 0,0 1-10 0 0,-1-1 13 0 0,1 0-14 0 0,-1 0 14 0 0,2 0-14 0 0,-1 0 23 0 0,1 0-25 0 0,-2 1 17 0 0,2-1-15 0 0,-2 1 14 0 0,1 0-14 0 0,0 0 5 0 0,-1-1-2 0 0,2 0 0 0 0,-1 0 0 0 0,0 0 0 0 0,0 0 0 0 0,0 1 0 0 0,0-1 0 0 0,-1 0 9 0 0,2 0-12 0 0,-1 0 14 0 0,1 0-14 0 0,-1 0 14 0 0,1 0-14 0 0,0 0 14 0 0,0 0-14 0 0,0 0 14 0 0,-1 0-14 0 0,0 0 14 0 0,0-1-14 0 0,0 2 23 0 0,-1-1-16 0 0,1 1 6 0 0,-1 1-2 0 0,-1 1 0 0 0,1-1 0 0 0,1-1 0 0 0,-1 0 0 0 0,0-1 9 0 0,2 0-21 0 0,-2 1 16 0 0,1-1-15 0 0,0 1 14 0 0,0 0-4 0 0,0-1 1 0 0,-1 1 0 0 0,1 1 0 0 0,-1-1 0 0 0,2 0 9 0 0,-1 0-12 0 0,1 0 5 0 0,-1 0-2 0 0,1 0 0 0 0,-2-1-10 0 0,1 1 13 0 0,0 0-14 0 0,0-1 14 0 0,0 2-14 0 0,-1-2 14 0 0,0 1-14 0 0,1-1 23 0 0,-1 0-25 0 0,1 0 8 0 0,0 0-3 0 0,-1 1 0 0 0,1 0 0 0 0,-1-1 0 0 0,1 0 0 0 0,0 1 0 0 0,0-1 0 0 0,1 0 0 0 0,-1 0 0 0 0,1-1 0 0 0,-1 1 0 0 0,0 0 0 0 0,0 1 0 0 0,1-1 0 0 0,-1 1 0 0 0,0 1 0 0 0,-1 1 0 0 0,1 0 0 0 0,-1 0 0 0 0,0 1 0 0 0,0-1 0 0 0,0 1 0 0 0,0 0 0 0 0,-1-1 9 0 0,1 0-12 0 0,0-1 14 0 0,0 1-14 0 0,0-2 14 0 0,1 1-14 0 0,-1-1 14 0 0,2 0-14 0 0,-1 0 5 0 0,1 0-2 0 0,-1 1 0 0 0,1 0 0 0 0,-2 1 0 0 0,1 0 0 0 0,0 0 9 0 0,-1-1-12 0 0,1 0 14 0 0,-1 1-4 0 0,1-2 10 0 0,0 1-12 0 0,-1 0 5 0 0,1 0-2 0 0,0 1 0 0 0,-1 0 0 0 0,1 0 0 0 0,-1 2 0 0 0,1-2 0 0 0,0 1-10 0 0,0 1 22 0 0,1-2-25 0 0,-1 0 17 0 0,1 0-15 0 0,1-1 5 0 0,-2 2-2 0 0,1 0 0 0 0,-2 1 0 0 0,2 0 9 0 0,-3 2-12 0 0,2-1 5 0 0,-1 0-2 0 0,0-1 0 0 0,1 0 0 0 0,0 0 0 0 0,0-1 0 0 0,1-2 0 0 0,1 1 0 0 0,-1 0 0 0 0,0 0 0 0 0,1 0 0 0 0,-1 1 0 0 0,0 0 0 0 0,1 1 0 0 0,-1 0 9 0 0,0 0-12 0 0,1-1 14 0 0,-1 1-14 0 0,0-1 5 0 0,0 0-2 0 0,1-1 0 0 0,-1 0 0 0 0,0 2 9 0 0,1-1-12 0 0,-1 1 14 0 0,0 1-14 0 0,1 0 14 0 0,-1 1-14 0 0,1-1 23 0 0,-1-1-25 0 0,1 0 17 0 0,0 0-15 0 0,-1-1 14 0 0,1-1-14 0 0,1 0 14 0 0,-1 1-14 0 0,1-1 14 0 0,0 1-14 0 0,-1-1 14 0 0,0 1-14 0 0,0 1 14 0 0,1 0-14 0 0,-1 1 14 0 0,1 0-14 0 0,0 2 5 0 0,-1-1-2 0 0,1 2 0 0 0,0-1 0 0 0,0 0 0 0 0,0 1 0 0 0,0 0 0 0 0,-1 0 0 0 0,1 1 0 0 0,-1-1 0 0 0,1 0 0 0 0,-1 0 0 0 0,1-1 0 0 0,0 0 0 0 0,0-1 0 0 0,0-1 0 0 0,0 1 0 0 0,0 0 0 0 0,0 0 0 0 0,-1 2 0 0 0,1 1 0 0 0,-1 1 0 0 0,1 0 0 0 0,0 0 0 0 0,0 0 0 0 0,0 0 0 0 0,-1 1 18 0 0,1 0-23 0 0,0-1 17 0 0,-1 0-15 0 0,1 0 14 0 0,-1-2-14 0 0,0 0 14 0 0,0-2-14 0 0,0 1 14 0 0,1-1-14 0 0,0 1 14 0 0,0-1-4 0 0,0 2 1 0 0,-1 2 9 0 0,0-2-12 0 0,0 2 5 0 0,0-2-2 0 0,0 0 0 0 0,0 0 0 0 0,1-1 0 0 0,0-1 0 0 0,0 2-10 0 0,-1 1 22 0 0,1 1-25 0 0,0-1 17 0 0,-1 2-15 0 0,1-1 14 0 0,0 0-4 0 0,0-1 1 0 0,0-2-10 0 0,1-1 13 0 0,-1-1-14 0 0,0 0 14 0 0,-1 0-14 0 0,1 1 14 0 0,-1 1-14 0 0,1 1 5 0 0,-1 1-2 0 0,1 1 0 0 0,0 0 0 0 0,0-1 0 0 0,0-1 0 0 0,0 0 0 0 0,0-3 0 0 0,0 0 0 0 0,-1 0 0 0 0,1-1 0 0 0,0-1 0 0 0,0 1 0 0 0,0-1 0 0 0,0 1 0 0 0,0 0 0 0 0,0-2 0 0 0,0 0 0 0 0,0 0 0 0 0,0-2 0 0 0,0-1 0 0 0,0-1 0 0 0,0 0 0 0 0,0 0 0 0 0,0-1 0 0 0,0 1 0 0 0,0-1 0 0 0,0-1 0 0 0,0 0 0 0 0,0 0 0 0 0,0-1 0 0 0,0-1 0 0 0,0 0 0 0 0,0 0 0 0 0,0-3 0 0 0,0-4 0 0 0,0-6 0 0 0,0-6 0 0 0,-1-8 0 0 0,0-6 0 0 0,1-6 0 0 0,1-6 0 0 0,0-4 0 0 0,1-5 0 0 0,1-2 0 0 0,0-1 0 0 0,0 0 0 0 0,2 1-10 0 0,-1-1 13 0 0,0 0-14 0 0,0 1 5 0 0,1 0-2 0 0,-1 0 0 0 0,1 0-10 0 0,0 1 4 0 0,1 0-2 0 0,1 3 0 0 0,2 3 0 0 0,0 4-10 0 0,0 4 13 0 0,2 2-4 0 0,-3 3 1 0 0,0 1-10 0 0,-2 0 22 0 0,0 1-6 0 0,-1 1 2 0 0,-2 5 0 0 0,0 3 0 0 0,-1 5 9 0 0,0 4-12 0 0,-1 3 5 0 0,1 2-12 0 0,-1 4 13 0 0,0 1-14 0 0,0 2 5 0 0,-1 0-2 0 0,0 1 0 0 0,0 0 0 0 0,0 2 9 0 0,0-1-12 0 0,0 4 5 0 0,1 3-12 0 0,0 8 13 0 0,-1 9-4 0 0,1 8 1 0 0,-1 6-10 0 0,-1 4 22 0 0,0 4-16 0 0,-1 3 15 0 0,-1 1-14 0 0,0 0-5 0 0,0-1 11 0 0,-3 0 5 0 0,2-1-1 0 0,0-4 1 0 0,-1-3 0 0 0,2-7 0 0 0,-1-8-10 0 0,1-5 22 0 0,0-7-16 0 0,2-5 15 0 0,0-3-4 0 0,0-3 1 0 0,0-5 0 0 0,-2-8 0 0 0,-2-11 0 0 0,0-9 0 0 0,-1-11 0 0 0,2-10 0 0 0,2-6 0 0 0,3-7 9 0 0,6-3-12 0 0,4-2 5 0 0,6 1-2 0 0,5 3 0 0 0,3 2 0 0 0,1 4 0 0 0,0 2 0 0 0,-1 4 0 0 0,-1 3 0 0 0,-3 5 0 0 0,-2 3 0 0 0,-3 3 0 0 0,-3 3 0 0 0,-2 4 0 0 0,-3 5 0 0 0,-1 6 0 0 0,-3 5 0 0 0,-1 4 0 0 0,0 4 0 0 0,-2 3 0 0 0,-1 2 0 0 0,0 1 0 0 0,0 1 0 0 0,0 0 0 0 0,-1 1 0 0 0,1-1 0 0 0,0 4 0 0 0,-3 4 0 0 0,0 4 0 0 0,-2 5 0 0 0,-4 5-10 0 0,-2 5 13 0 0,-2 4-14 0 0,-2 3 14 0 0,-1 3-14 0 0,-1 0 14 0 0,1 1-14 0 0,0 0 14 0 0,3-1-4 0 0,2-3 1 0 0,2-3 0 0 0,2-7 0 0 0,2-3 0 0 0,1-6 0 0 0,2-3 0 0 0,0-4 0 0 0,1-3 0 0 0,1-2 0 0 0,0-2 0 0 0,-1-8 0 0 0,0-7 0 0 0,-1-7 0 0 0,0-8 0 0 0,1-5 0 0 0,0-6 0 0 0,3-2 0 0 0,1-2 0 0 0,4 0 0 0 0,2 1 0 0 0,2 3 0 0 0,2 4 0 0 0,-2 6 0 0 0,-1 6 0 0 0,-2 6 0 0 0,-1 6 0 0 0,-2 3 0 0 0,-1 4 0 0 0,-2 2 0 0 0,0 1 0 0 0,-1 2 0 0 0,-1 0 0 0 0,1 1 0 0 0,-1 1 0 0 0,0 1 0 0 0,0 5 0 0 0,-1 5 0 0 0,-1 5-10 0 0,-2 7 13 0 0,-3 6-14 0 0,-2 3 14 0 0,0 4-14 0 0,-2 2 14 0 0,0 1-23 0 0,1-3 25 0 0,1-3-17 0 0,1-4 15 0 0,1-5-4 0 0,2-5 1 0 0,2-6 0 0 0,0-3 0 0 0,2-4 0 0 0,0-2 0 0 0,0-3 0 0 0,1-1 0 0 0,0-3-10 0 0,0-9 13 0 0,2-7-14 0 0,1-10 5 0 0,3-7-12 0 0,2-6 13 0 0,4-5-23 0 0,3-1 25 0 0,3 0-17 0 0,2 4 15 0 0,-1 3-23 0 0,0 7 7 0 0,-4 5-3 0 0,-2 6 9 0 0,-2 5-30 0 0,-4 5 27 0 0,-1 3-27 0 0,-2 4 17 0 0,-1 1-15 0 0,-1 1 14 0 0,-2 3-23 0 0,1 0 25 0 0,-1 0-17 0 0,-1 3 15 0 0,-2 1-14 0 0,-1 3 23 0 0,-3 3-25 0 0,-3 7 26 0 0,-3 5-17 0 0,-1 6 6 0 0,-3 3 7 0 0,-1 2-12 0 0,0 2 5 0 0,1-3 7 0 0,1-2-12 0 0,3-3 14 0 0,1-3-4 0 0,3-3 1 0 0,0-1 0 0 0,2-3 9 0 0,0 0-12 0 0,1-2 14 0 0,1-1 5 0 0,0-1-1 0 0,0 0 1 0 0,1-1 0 0 0,-1-1-19 0 0,3-3 24 0 0,-1-1-17 0 0,2-1 15 0 0,-2-1-4 0 0,2-1 1 0 0,-1-1 0 0 0,2-2-10 0 0,-2 1 13 0 0,0 0 5 0 0,1-1-11 0 0,-1 0 14 0 0,-1-1-14 0 0,0-2 14 0 0,-1-2-14 0 0,0-3 14 0 0,0-3-14 0 0,1-2 5 0 0,1-4-2 0 0,0-2 0 0 0,1-4-10 0 0,1 0 22 0 0,1-1-16 0 0,1-2 15 0 0,1 1-14 0 0,-1 1 14 0 0,1 2-14 0 0,-1 2 14 0 0,0 3-14 0 0,0 1 14 0 0,0 2-14 0 0,1 2 14 0 0,-1 0-14 0 0,1 0 14 0 0,0 1-4 0 0,0-1 1 0 0,0 0 0 0 0,0 0 0 0 0,1-1 0 0 0,-1 1 0 0 0,1 0-10 0 0,-1 1 13 0 0,-1 1-23 0 0,1 1 25 0 0,-1 1-17 0 0,0 1 15 0 0,0 1-14 0 0,0 0 14 0 0,-1 0-14 0 0,1 0 14 0 0,-1 0-14 0 0,1 0 14 0 0,0-1-4 0 0,1 0 1 0 0,-1 0 0 0 0,1 0 0 0 0,-1 1 0 0 0,1-1 0 0 0,-2 0 0 0 0,3 0 0 0 0,-2 1 0 0 0,2-1 0 0 0,-2-1 0 0 0,2 2 0 0 0,0-1 0 0 0,-1-1 0 0 0,1 2 0 0 0,-2-1 0 0 0,2 1-10 0 0,-2 0 13 0 0,1 0-4 0 0,-1 0 1 0 0,1 0 0 0 0,-2-1 0 0 0,2 0 0 0 0,0 1 0 0 0,-1-1 0 0 0,1-1 0 0 0,1 1 0 0 0,-1 0 0 0 0,1-1 0 0 0,0 1 0 0 0,1-1 0 0 0,-1 1 0 0 0,1-1 0 0 0,0 0 0 0 0,0 0 0 0 0,1-1 0 0 0,0-1 0 0 0,0 0 0 0 0,1-1 0 0 0,-1 1 9 0 0,0 0-12 0 0,0 1 14 0 0,-1 0-14 0 0,0 1 14 0 0,-1 0-14 0 0,0 1 14 0 0,0-1-14 0 0,1 1 14 0 0,-1-1 5 0 0,1-1-11 0 0,1 0 5 0 0,0 0-2 0 0,1 0 0 0 0,-1 1 0 0 0,-1 0 0 0 0,1 0 0 0 0,-2 2-10 0 0,0 1 22 0 0,-1 0-25 0 0,0 0 17 0 0,-1 1-15 0 0,3-2 14 0 0,-1 0-14 0 0,0 0 14 0 0,1-1-14 0 0,0 0 14 0 0,0 0-14 0 0,0 1 5 0 0,1 0-2 0 0,-2 1 0 0 0,0-1 0 0 0,0 2 0 0 0,0-1 0 0 0,1 1 0 0 0,-1-1 0 0 0,0-1 0 0 0,0 0 0 0 0,2 0 0 0 0,-1 0 0 0 0,2 0 0 0 0,-1-1 0 0 0,1 2 9 0 0,0-1-12 0 0,0-1 14 0 0,0 1-14 0 0,0 0 14 0 0,0-1-14 0 0,0 0 5 0 0,1 0-2 0 0,-2 0 0 0 0,1 1 0 0 0,0 0 0 0 0,1 0 0 0 0,-2 1 0 0 0,1 0 0 0 0,0 0 0 0 0,0 0 0 0 0,-1 1 0 0 0,1-1 0 0 0,0 1 0 0 0,0-1 0 0 0,0 0 0 0 0,-1 0 0 0 0,-1 2 0 0 0,2-1 0 0 0,0-1 0 0 0,-2 2 0 0 0,2-1 0 0 0,-2 1 0 0 0,2 0 0 0 0,-1-1 0 0 0,1 0 0 0 0,0 0 0 0 0,1-1 0 0 0,-2 1 0 0 0,2 0 0 0 0,-1 0 0 0 0,-1 1 0 0 0,0 0 0 0 0,-2 0 0 0 0,0 1 0 0 0,1-1 0 0 0,1 0 0 0 0,0 0 0 0 0,0-1 0 0 0,1 1 0 0 0,-1 0 0 0 0,-1 0 0 0 0,1 0 0 0 0,-1 2 0 0 0,-1-1 0 0 0,-1 0 0 0 0,1 0 0 0 0,1 0 0 0 0,1 0 0 0 0,1-1 0 0 0,1 0 0 0 0,-1-1 0 0 0,2 1 0 0 0,-2 1 0 0 0,-1 0 0 0 0,0-1 0 0 0,0 1 0 0 0,-1 1 0 0 0,0-1 0 0 0,2 0 0 0 0,0 0 0 0 0,1 1 0 0 0,1-1 0 0 0,0-1 0 0 0,0 1 0 0 0,2 0 0 0 0,-1 0 0 0 0,-3 0 0 0 0,1 0 0 0 0,-3 1 0 0 0,2-1 0 0 0,-1 1 0 0 0,0 0 0 0 0,2 0 0 0 0,0-1 0 0 0,0 0 0 0 0,1 0 0 0 0,-1 0 0 0 0,1 1 0 0 0,-1-1 0 0 0,0 1 0 0 0,0-1 0 0 0,1 1 0 0 0,0 0 9 0 0,-1 0-12 0 0,1 0 23 0 0,-1 0-25 0 0,1 0 8 0 0,-1 0-3 0 0,-1-1 0 0 0,0 2 0 0 0,-1-1 0 0 0,0 1 0 0 0,-1-1 0 0 0,0 1 0 0 0,1 0 0 0 0,0-1 0 0 0,0 1 0 0 0,1-1 0 0 0,-2 1 0 0 0,2 0 0 0 0,-3-1 0 0 0,2 1 0 0 0,-2 0 0 0 0,1 0 0 0 0,0 0 0 0 0,-1 0 0 0 0,-1 0 0 0 0,1 0 0 0 0,-1 0 0 0 0,0 0 0 0 0,1 0 9 0 0,-1 0-12 0 0,0 0 14 0 0,1 0-14 0 0,-2 0 14 0 0,3 0-14 0 0,-3 0 14 0 0,2 0-14 0 0,0 0 14 0 0,-1 0-14 0 0,1 0 14 0 0,-1 0-14 0 0,0 0 14 0 0,0 0-14 0 0,-1 0 23 0 0,0 0-16 0 0,0 0 6 0 0,-1 0-2 0 0,0 0 0 0 0,1 0 0 0 0,1 0 0 0 0,-2 0 18 0 0,0 0-14 0 0,0 0 6 0 0,0 0 95 0 0,-1 0-100 0 0,-3 0 5 0 0,2 0-2 0 0,-5 1 0 0 0,-2-1 0 0 0,-3 1 0 0 0,-3 1-10 0 0,-3-1 13 0 0,-3 2-14 0 0,0 0 23 0 0,-1 0-25 0 0,-1 0 8 0 0,1 0-3 0 0,0 2 0 0 0,0-1-10 0 0,2 2 13 0 0,-1-1-14 0 0,2 2 14 0 0,-1-1-14 0 0,1 3 14 0 0,1-1-14 0 0,-1 1 23 0 0,-2 2-25 0 0,1 0 17 0 0,-1 1-15 0 0,0 1 14 0 0,0 1-14 0 0,-2 1 14 0 0,-2 3-14 0 0,-2 1 14 0 0,0 1-14 0 0,-1 0 14 0 0,4-1-14 0 0,-2 0 5 0 0,1 1-2 0 0,-1 0 0 0 0,1 1 0 0 0,3 0 0 0 0,1-2 0 0 0,2 1 0 0 0,1 1 0 0 0,3 0 0 0 0,1 0 0 0 0,0 1 0 0 0,-2 3 0 0 0,2 0 0 0 0,-2 1 0 0 0,-1 2 0 0 0,1-1 0 0 0,-1 1 0 0 0,-1-1 0 0 0,1-1 0 0 0,1-3 0 0 0,1-1 0 0 0,2-1 0 0 0,0-2 0 0 0,1 0 0 0 0,1 3 0 0 0,0 0 0 0 0,0 2 0 0 0,1-2 0 0 0,0 2 0 0 0,-2 2 0 0 0,1-1 0 0 0,-1-1 0 0 0,-1 0 0 0 0,-1 1 0 0 0,2-2 0 0 0,1-1 0 0 0,1 0 0 0 0,0 1 0 0 0,1 1 0 0 0,0 1 0 0 0,0 2 0 0 0,-1 0 0 0 0,1-2 0 0 0,0-1 0 0 0,0-3 0 0 0,2 0 0 0 0,0-2 0 0 0,0 0 0 0 0,1-1 0 0 0,0 0 0 0 0,-1 2 0 0 0,1 2 0 0 0,-1-1 0 0 0,1 0 0 0 0,0-1 0 0 0,0-1 0 0 0,2-1 0 0 0,-1 0 0 0 0,0-2 9 0 0,1 0-12 0 0,0 0 5 0 0,-1 0-2 0 0,1 0 9 0 0,-1 1-12 0 0,1 0 23 0 0,0 1-25 0 0,-1-1 17 0 0,2 0-15 0 0,0 0 14 0 0,0-1-14 0 0,0 0 5 0 0,0-2-2 0 0,0 0 0 0 0,1-1 0 0 0,-1 0 0 0 0,0 0 0 0 0,1 2 0 0 0,-1 0 0 0 0,0 2 0 0 0,1 0 0 0 0,-1 0 0 0 0,0 0 0 0 0,1-2 0 0 0,-1 1 0 0 0,0 0 0 0 0,0 0 0 0 0,1 0 0 0 0,-2-1 0 0 0,2 1 0 0 0,0-1 0 0 0,-2 0 0 0 0,2 1 0 0 0,0 0 0 0 0,0 0 0 0 0,-1 0 0 0 0,0 0 0 0 0,2-1 0 0 0,-1-1 0 0 0,0 1 0 0 0,1 0 0 0 0,-1 1 0 0 0,2 2 0 0 0,0 0 0 0 0,-1 0 0 0 0,1 2 0 0 0,-1-2 0 0 0,0 0 0 0 0,0-3 0 0 0,0 0 0 0 0,0-1 0 0 0,0-2 0 0 0,0 0 0 0 0,-1 2 0 0 0,-1 0 0 0 0,1 2 0 0 0,-1 1 0 0 0,2 1 0 0 0,-1 1 0 0 0,0 0 0 0 0,0-1 0 0 0,0 0 9 0 0,0-2-12 0 0,1 1 14 0 0,0-3-14 0 0,0 0 14 0 0,-1-1-14 0 0,1-1 14 0 0,-1 1-14 0 0,1 0 14 0 0,0-1-14 0 0,0 1 5 0 0,0 2-2 0 0,0-1 0 0 0,0 2 0 0 0,0-1 0 0 0,0 0 0 0 0,-1-2 0 0 0,0 1 0 0 0,0-3 0 0 0,0 0 0 0 0,-1 0 0 0 0,0-1 0 0 0,0 2 0 0 0,0-1 0 0 0,0 2 18 0 0,1-1-23 0 0,0 0 17 0 0,0-1-15 0 0,1 0 14 0 0,0-1-14 0 0,0 0 5 0 0,0-1-2 0 0,0 1 0 0 0,0 0 0 0 0,0 1 0 0 0,-1 0 0 0 0,0 0 0 0 0,0 0 0 0 0,-1 1 0 0 0,1-2 0 0 0,-1 2 0 0 0,1-1 0 0 0,1 1 9 0 0,-1 0-12 0 0,0-1 14 0 0,1-1-14 0 0,-1 1 14 0 0,1 0-14 0 0,0 0 14 0 0,0 0-14 0 0,0 0 14 0 0,0-1-14 0 0,-1 1 23 0 0,0 1-25 0 0,1-2 17 0 0,0 0-15 0 0,0-1 14 0 0,-1 0-14 0 0,0 0 14 0 0,1-1-14 0 0,-1 0 14 0 0,1 0-14 0 0,0-1 14 0 0,0 0-14 0 0,0 0 14 0 0,0 0-14 0 0,0-2 14 0 0,0 1-14 0 0,0-2 14 0 0,0 0-14 0 0,0-1 23 0 0,0 1-25 0 0,0-1 17 0 0,0 1-15 0 0,0-1 5 0 0,0 1-2 0 0,0-1 0 0 0,0 1 0 0 0,0 1 0 0 0,0-1 0 0 0,0 0 0 0 0,0 1 0 0 0,0-2 0 0 0,0 1 0 0 0,0-1 0 0 0,0 1 0 0 0,0-2 0 0 0,0 1 0 0 0,0 0 0 0 0,0-1 0 0 0,0 0 0 0 0,0 1 0 0 0,0 0 0 0 0,0 0 0 0 0,0 0 0 0 0,0 1 0 0 0,0-1 0 0 0,0 0 0 0 0,0 0 0 0 0,0 0 0 0 0,0 1 0 0 0,0-1 0 0 0,0 0 0 0 0,0 2 0 0 0,0-2 0 0 0,0 1 0 0 0,0-1 0 0 0,0 1 0 0 0,0-1 0 0 0,0 1 0 0 0,0-2 0 0 0,0 1 0 0 0,0-1 0 0 0,0 1 0 0 0,0-1 0 0 0,0 1 0 0 0,0-1 0 0 0,0 0 0 0 0,0 1 0 0 0,0-1 0 0 0,0 1 0 0 0,0-1 0 0 0,0 0 0 0 0,0-1 0 0 0,0 2 0 0 0,0-2 0 0 0,0 1 0 0 0,0-2 0 0 0,0 2 0 0 0,0-1 0 0 0,0 1 0 0 0,0-2 0 0 0,0 2 0 0 0,0-1 0 0 0,0 0 0 0 0,0 0 0 0 0,0 0 0 0 0,0 0 0 0 0,0 1 0 0 0,0-2 0 0 0,0 2 0 0 0,0-1 0 0 0,0 0 0 0 0,0 0 0 0 0,0 0 0 0 0,0 0 0 0 0,0 0 0 0 0,0 0 0 0 0,0 0 0 0 0,0-1 0 0 0,0 1 0 0 0,0-1 0 0 0,0 0 0 0 0,0 0 0 0 0,0 0 0 0 0</inkml:trace>
</inkml:ink>
</file>

<file path=ppt/ink/ink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107 161 2504 0 0,'0'0'529'0'0,"4"-3"-386"0"0,2 0 10 0 0,1-1-2 0 0,1-1-46 0 0,1 0 33 0 0,-2 1-22 0 0,-1 1 14 0 0,1-2-3 0 0,-2 2 20 0 0,1-1 13 0 0,-2 1 6 0 0,2 0-8 0 0,-2 0 3 0 0,2-1 8 0 0,-2 1 17 0 0,2 0-24 0 0,-1 1 18 0 0,0 0-52 0 0,0 0 24 0 0,-2 1-9 0 0,1-1 1 0 0,-1 1-28 0 0,1-1 17 0 0,0 0-34 0 0,1 0 18 0 0,2-1-44 0 0,0 1 22 0 0,1-1-8 0 0,0 0 1 0 0,-2 1 9 0 0,1-1-12 0 0,-3 1-5 0 0,1 0 11 0 0,-2 0-14 0 0,1 0 5 0 0,-1 1-12 0 0,1-1 13 0 0,3 0-23 0 0,1-1 7 0 0,1-1-13 0 0,1 0 4 0 0,1 0-12 0 0,0-1 13 0 0,-2 1 5 0 0,-2 1 8 0 0,-2 0-11 0 0,1 1 14 0 0,-2 0-4 0 0,1 0 1 0 0,-1 1 0 0 0,1 0 0 0 0,1-1 0 0 0,1 0 0 0 0,-1 0-19 0 0,2 1 15 0 0,1-2-24 0 0,-1 1 16 0 0,0-1-5 0 0,1 2 10 0 0,-1-1-12 0 0,2 1 5 0 0,-3 1-2 0 0,0 0-10 0 0,0-1 4 0 0,-3 1 7 0 0,1 1-21 0 0,1-1 25 0 0,0 0-35 0 0,1 0 28 0 0,0 0-18 0 0,1 0-4 0 0,0 0-8 0 0,0 0 20 0 0,1 1-16 0 0,0 0 15 0 0,-1 0-23 0 0,-1 0 25 0 0,0 1-17 0 0,0-1 15 0 0,2 1-32 0 0,0-1 18 0 0,0 1-6 0 0,-3-1-9 0 0,1 0 4 0 0,0 0-2 0 0,0 1-10 0 0,-1-1 22 0 0,-1 2-25 0 0,-1-2 17 0 0,1 1-15 0 0,0 1 14 0 0,1-2-14 0 0,1 2 23 0 0,0-1-25 0 0,1 0 17 0 0,0 0-5 0 0,-1 0 10 0 0,-1 0 7 0 0,-1 0 8 0 0,0 0-1 0 0,-1 0 10 0 0,0 1-21 0 0,-1-1 25 0 0,1 0-17 0 0,-1 1 15 0 0,0-1-4 0 0,0 0 1 0 0,1 1-10 0 0,-1-1 13 0 0,1 0-23 0 0,-1 0 16 0 0,1 1-24 0 0,-1 1 16 0 0,1-1 4 0 0,-1 1-11 0 0,0 0 5 0 0,1-1-2 0 0,-1 1 0 0 0,0-1-10 0 0,1 2-6 0 0,-1-2 20 0 0,2 0-16 0 0,-1 0 6 0 0,2 0-2 0 0,-1-1 0 0 0,-2 0 0 0 0,0-1 18 0 0,-2 0-32 0 0,0-1 10 0 0,1 1-4 0 0,-1-1 18 0 0,0 2-23 0 0,2-1 17 0 0,-1 1-15 0 0,2 0 5 0 0,-1 0-2 0 0,2 2 0 0 0,-1-2-10 0 0,2 2 22 0 0,-1-1-16 0 0,0 1 6 0 0,-1-2-2 0 0,1 2 9 0 0,-1-1-2 0 0,1 0 1 0 0,0 1 0 0 0,0-1-10 0 0,0 0 4 0 0,0 2-2 0 0,1-1 9 0 0,-1 1-12 0 0,1 0 5 0 0,0 1-2 0 0,-1 0 9 0 0,0 1-2 0 0,1 0-18 0 0,-2 0 15 0 0,1 2 4 0 0,-2-1-11 0 0,2 0 5 0 0,-2 0-2 0 0,0 1-10 0 0,1-1 22 0 0,-1 1-25 0 0,0 0 17 0 0,-1-2-15 0 0,1 1 14 0 0,-1 0 5 0 0,0-1-11 0 0,-1-1 5 0 0,1 0-2 0 0,-2 0 0 0 0,0 0 0 0 0,0-1 0 0 0,0 1 0 0 0,0 0 0 0 0,0 0 9 0 0,1 1-12 0 0,-1 0 5 0 0,0-1-2 0 0,1 1 18 0 0,-1 1-23 0 0,0-2 8 0 0,0 1 6 0 0,0 0-12 0 0,0 0 5 0 0,0-1-2 0 0,0 0-10 0 0,0 1 22 0 0,0-1-25 0 0,0 0 17 0 0,0 0-15 0 0,-1 1 14 0 0,0 0-4 0 0,1 0-9 0 0,-2 0 4 0 0,0 0-2 0 0,-1 1 0 0 0,0 0 0 0 0,1-1 0 0 0,-1 1 9 0 0,0 0-2 0 0,-1 0 1 0 0,1 2 0 0 0,-1 0 0 0 0,-1-1 9 0 0,0 1-12 0 0,0-1-5 0 0,1 0 2 0 0,1 0-2 0 0,-1-1 0 0 0,0 0 0 0 0,1 0 9 0 0,-1 1-12 0 0,-1-1 5 0 0,0 1-12 0 0,-1 1 13 0 0,0 0-14 0 0,0 2 14 0 0,0-2-14 0 0,-1 1 14 0 0,1-1-4 0 0,0 0 1 0 0,0 0 9 0 0,1-2-12 0 0,-1 0 5 0 0,1 1 7 0 0,0-1-12 0 0,0 1 14 0 0,-1-1-4 0 0,1 1 1 0 0,0 0-10 0 0,0 0 13 0 0,-1 1-14 0 0,1-1 23 0 0,0 0-25 0 0,0-1 8 0 0,0 0-3 0 0,1 0 0 0 0,1-1-10 0 0,-1 0 13 0 0,1 0-14 0 0,-1 0 14 0 0,0 0-14 0 0,0 1 14 0 0,0-1-14 0 0,0 1 14 0 0,-1-1-14 0 0,0 1 23 0 0,0 0-25 0 0,-1 0 17 0 0,1 1-15 0 0,0-1 5 0 0,0 0-2 0 0,-1 1 9 0 0,0 0-12 0 0,0 0 14 0 0,0 0-14 0 0,-1 2 14 0 0,-1-1-14 0 0,1 1 14 0 0,-2 0-14 0 0,1 0 5 0 0,-1 1-2 0 0,1 0 9 0 0,0-1-12 0 0,1 0 14 0 0,-2 0-14 0 0,2 0 5 0 0,-2-1-2 0 0,1 1 0 0 0,-1 0 0 0 0,2 0 18 0 0,-3 0-23 0 0,2 1 17 0 0,-1 0-15 0 0,2 0 14 0 0,-1-1-14 0 0,1 0 14 0 0,0 0-14 0 0,0-2 14 0 0,0 1-14 0 0,0-2 14 0 0,1 1-14 0 0,-1 0 14 0 0,-1 0-14 0 0,0 0 14 0 0,-1 1-14 0 0,0 1 23 0 0,-1 1-25 0 0,1 0 17 0 0,-1-1-15 0 0,2 0 5 0 0,-1 0-2 0 0,2-1 0 0 0,0 0 0 0 0,0 0 0 0 0,0 0 0 0 0,1 0 0 0 0,-1 1 0 0 0,0-1 0 0 0,0 1 0 0 0,1 0 0 0 0,-1-1 0 0 0,0 1 0 0 0,0 0 0 0 0,1-2 0 0 0,0 2 0 0 0,0-1 0 0 0,1 0 0 0 0,-1-1 0 0 0,0 2 0 0 0,0-2 9 0 0,-1 1-2 0 0,0 1 1 0 0,0 1 9 0 0,-1 0 16 0 0,1 1-22 0 0,0-1 17 0 0,1 0 4 0 0,-1-1-1 0 0,2-1-9 0 0,0-1 13 0 0,-1 1-23 0 0,1-1 16 0 0,0 0-5 0 0,1 2 1 0 0,-1-1 0 0 0,-1 1 9 0 0,1 0-21 0 0,-1 0 16 0 0,1 0-5 0 0,0 0 1 0 0,0-1-10 0 0,0 0 13 0 0,0 0-14 0 0,0-1 5 0 0,0 1-12 0 0,0 0 13 0 0,0-1-14 0 0,0 2 23 0 0,0-1-25 0 0,0 2 17 0 0,-1-1-5 0 0,1 1 10 0 0,0 0-21 0 0,0 0 7 0 0,0 0-3 0 0,0 0 0 0 0,0 0 0 0 0,0 0 0 0 0,0-1-10 0 0,0 1 13 0 0,1-1-14 0 0,-1-1 23 0 0,1 0-25 0 0,1 0 17 0 0,-1-1-15 0 0,1 0 14 0 0,0 0-14 0 0,-1-1 14 0 0,1 1-4 0 0,-1-1 1 0 0,2 0-10 0 0,-1 1 13 0 0,2-1-14 0 0,-2-1 14 0 0,1 1-14 0 0,0 0 23 0 0,0 0-25 0 0,1 0 17 0 0,-1-1-15 0 0,0 0 14 0 0,0-1-14 0 0,1 2 5 0 0,-1-2-2 0 0,0 0 0 0 0,1 1 0 0 0,-1 0 0 0 0,0 0 0 0 0,1 2 0 0 0,-1 0 0 0 0,0 0 0 0 0,1 2 0 0 0,-1-1 0 0 0,0 0 0 0 0,0 0 0 0 0,1 0 0 0 0,-1-1 0 0 0,0 1 0 0 0,1-1 0 0 0,0 0 0 0 0,0 0 0 0 0,1 1 0 0 0,0 0 0 0 0,1 0 0 0 0,-1-1 0 0 0</inkml:trace>
</inkml:ink>
</file>

<file path=ppt/ink/ink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870 852 1896 0 0,'1'-4'1351'0'0,"3"-1"-435"0"0,2-4-71 0 0,1 0-646 0 0,2-3 194 0 0,1 0-303 0 0,2-2 78 0 0,1-2-137 0 0,2-1 41 0 0,1-1-45 0 0,-1-2 18 0 0,1 0-16 0 0,0-2 14 0 0,0 0-4 0 0,2-2 19 0 0,0 1-4 0 0,-1 0 11 0 0,1 2 35 0 0,-3 1-9 0 0,-2 2 70 0 0,-3 2-18 0 0,-2 1 46 0 0,-4 1-20 0 0,-1-2 37 0 0,-2-1-1 0 0,-1-2 2 0 0,0 0-9 0 0,0-1-6 0 0,-3 2 11 0 0,0 2-42 0 0,-1 1 22 0 0,0 1-46 0 0,1 4 22 0 0,-1 1-18 0 0,2 2 5 0 0,-2 2-40 0 0,2 1 2 0 0,-1-1 7 0 0,1 1-14 0 0,-1 0-23 0 0,1 0 24 0 0,2 0-27 0 0,-2 0 8 0 0,0 1-22 0 0,1 1-4 0 0,1 0 1 0 0,-1 2-2 0 0,1-1 72 0 0,1 4-98 0 0,1 1-6 0 0,2 4 11 0 0,2 2-23 0 0,2 4 16 0 0,-1 2-15 0 0,0 4 5 0 0,-1 3-12 0 0,-2 1 13 0 0,-1 2-14 0 0,-2 0 5 0 0,-3 0 7 0 0,-1-2-12 0 0,-3 0 5 0 0,-1-2 7 0 0,-1-2-12 0 0,-2-2 14 0 0,2-5 5 0 0,0-3-11 0 0,2-2 5 0 0,2-4 7 0 0,1-1-2 0 0,1-3 1 0 0,0-5-10 0 0,2-5 22 0 0,0-4-25 0 0,-1-4 8 0 0,1-2-13 0 0,-1-1 22 0 0,0 2-25 0 0,0-1 8 0 0,0 4-3 0 0,-1 0 9 0 0,1 1-12 0 0,-1 1 23 0 0,1 1-25 0 0,0 1 17 0 0,1 0-15 0 0,1 1 5 0 0,1 1-2 0 0,0 1 0 0 0,0 1-10 0 0,1 2 22 0 0,-2 0-16 0 0,1 0 6 0 0,-1 0-2 0 0,-1 0 0 0 0,-2-1 0 0 0,0 0 0 0 0,-1-1 18 0 0,0 1-14 0 0,0-1 15 0 0,1 2 14 0 0,-2-1-13 0 0,2 1 24 0 0,-1 0-25 0 0,1 0 17 0 0,0 0-5 0 0,0 0 10 0 0,0-2-21 0 0,0 1 16 0 0,0 0-15 0 0,-1 0 23 0 0,0 0-25 0 0,0 0 17 0 0,0 1-15 0 0,-1 0 23 0 0,-1 0-16 0 0,0 1-4 0 0,0 0-8 0 0,0 0 20 0 0,1 0-25 0 0,0 1 17 0 0,-1-1-24 0 0,2 1 7 0 0,0-1-3 0 0,0 2 9 0 0,-1-1-21 0 0,-2 0 16 0 0,1 0-15 0 0,0 1 5 0 0,1 0-2 0 0,1 2 18 0 0,1 1-23 0 0,0-2 17 0 0,0 1-15 0 0,0 1 14 0 0,0-2 5 0 0,0 1-11 0 0,-1-1 5 0 0,0 1-2 0 0,0-2-10 0 0,-1 1 22 0 0,0-1-25 0 0,0 0 17 0 0,-1-1-15 0 0,1 1 14 0 0,-2-1-4 0 0,0 0-9 0 0,0 0 4 0 0,-1 1-2 0 0,0 0 0 0 0,0 0 0 0 0,0 0-10 0 0,0 2 13 0 0,0-2-14 0 0,1 2 14 0 0,-1 0-14 0 0,1 0 14 0 0,0-1-14 0 0,1 2 23 0 0,0-1-25 0 0,-1-1 17 0 0,-1 1-15 0 0,1-1 14 0 0,-1 1-14 0 0,-2 0 5 0 0,2 0-2 0 0,-1 0 0 0 0,2 1 0 0 0,-1 0 0 0 0,2-1 0 0 0,-1 0 0 0 0,2 0 0 0 0,-1 1 0 0 0,0 0 0 0 0,-1-1 0 0 0,-1 1 0 0 0,2 0 0 0 0,-2 0 0 0 0,3 0 0 0 0,-2 0 0 0 0,2 0 0 0 0,-2 0 0 0 0,0 0 0 0 0,-1 0 0 0 0,2 0 0 0 0,-1 0 0 0 0,1 0 0 0 0,-1 0 0 0 0,2 0 0 0 0,-2 0 0 0 0,2 0 0 0 0,-2 0 0 0 0,2 0 0 0 0,-2 0 0 0 0,2 0 0 0 0,-2 0 0 0 0,2 0 0 0 0,-2 0 0 0 0,1 0 0 0 0,0 0 0 0 0,0 0 0 0 0,-1 0 0 0 0,2 0 0 0 0,-2 1 0 0 0,1-1 0 0 0,0 1 0 0 0,0-1 0 0 0,0 2 0 0 0,0-2 0 0 0,0 1 0 0 0,-1 1 0 0 0,-1-1 0 0 0,0 1 0 0 0,1-1 0 0 0,-1 0 0 0 0,0 0 0 0 0,0 1 0 0 0,0 0 0 0 0,0 0 0 0 0,0-1 0 0 0,0 2 0 0 0,1-1 0 0 0,1 0 0 0 0,-1 0 0 0 0,-1 1 0 0 0,1-1 0 0 0,-1 0 0 0 0,0 1 0 0 0,0 0 0 0 0,-1 0 0 0 0,-1 2 0 0 0,0-1 0 0 0,1-1 0 0 0,-1 2 0 0 0,2-1 0 0 0,-2-1 0 0 0,1 2 0 0 0,0-2 0 0 0,1 0 0 0 0,0 0 0 0 0,0 0 0 0 0,0 1 0 0 0,1-1 0 0 0,-1 0 0 0 0,2 0 0 0 0,-1 0 0 0 0,1 0 0 0 0,0 1 0 0 0,1-1 0 0 0,-2 1 0 0 0,2-2 0 0 0,0 1 0 0 0,1-1 0 0 0,-1 1-10 0 0,1-1 13 0 0,0 0-14 0 0,1 0 14 0 0,-1 0-23 0 0,2-1 25 0 0,0 0-17 0 0,-2 0 15 0 0,1 1-4 0 0,1-1 1 0 0,0 0 0 0 0,-1 0 0 0 0,1 0 0 0 0,0 0 0 0 0,0 0 0 0 0,-2 0 0 0 0,2 0 0 0 0,-1 0 0 0 0,1 0 0 0 0,-1-1 0 0 0,0 1 0 0 0,0-1 9 0 0,1 0-12 0 0,0 0 23 0 0,1 0-25 0 0,0 0 8 0 0,0-1-3 0 0,0 1 0 0 0,0 0 0 0 0,0 0 0 0 0,0 0 0 0 0,0 0 0 0 0,0 0 0 0 0,0 0 0 0 0,0 0 0 0 0,0-2 0 0 0,-1 2 0 0 0,1-2 0 0 0,0 0-19 0 0,1 0 24 0 0,-1 0-17 0 0,2 0 15 0 0,0-1-4 0 0,0 0 1 0 0,1 0 0 0 0,0-2 0 0 0,2 0-10 0 0,2 0 13 0 0,0-1-14 0 0,1 1 14 0 0,0-1-14 0 0,-2 2 5 0 0,1 0-2 0 0,-2 1 0 0 0,0 1 0 0 0,0-1-10 0 0,0-1 13 0 0,1 1-4 0 0,1 0 1 0 0,0-1 9 0 0,1 1-12 0 0,0-1 5 0 0,-1 1-2 0 0,1-1 0 0 0,-1 0-10 0 0,-1 1 22 0 0,0 0-16 0 0,-1 1 15 0 0,0 0-14 0 0,0-1 14 0 0,0 1-14 0 0,0-1 14 0 0,1 1-14 0 0,-2 0 14 0 0,2-1-14 0 0,0 1 14 0 0,0-1-14 0 0,0-1 14 0 0,1 1-14 0 0,-1 0 14 0 0,0 0-23 0 0,-1 2 25 0 0,1-1-17 0 0,-2 1 15 0 0,2-1-14 0 0,0 1 14 0 0,1-1-14 0 0,0 0 14 0 0,2 0-14 0 0,-1 0 14 0 0,1-1-14 0 0,-1 1 14 0 0,1 0-14 0 0,-1-1 14 0 0,1 1-14 0 0,0 1 14 0 0,0-1-23 0 0,1 0 25 0 0,0 1-17 0 0,0-1 15 0 0,-1 1-14 0 0,0 0 14 0 0,0 1-4 0 0,0-1 1 0 0,0 1 0 0 0,-1 0 0 0 0,1 0-10 0 0,1 0 13 0 0,0 1-14 0 0,0-1 14 0 0,0 1-14 0 0,0 1 14 0 0,0-1-14 0 0,-3-1 14 0 0,0 1-14 0 0,-2 0 14 0 0,1-1-4 0 0,0 1 1 0 0,1-1 0 0 0,-1 2 0 0 0,0-2 0 0 0,1 1 0 0 0,0 1 0 0 0,-1-1 0 0 0,1 1 0 0 0,-2-1 0 0 0,1 1 0 0 0,-2-1 0 0 0,2 0 0 0 0,-2 0 0 0 0,2 0 0 0 0,-2 1 0 0 0,2-1 0 0 0,-2 0 0 0 0,2 0 0 0 0,0 2 0 0 0,0-1 0 0 0,1 1 0 0 0,0 0 0 0 0,-1 0 0 0 0,-1 0 0 0 0,0-1 0 0 0,0 1 0 0 0,-2-1 0 0 0,1 1 0 0 0,1 0 0 0 0,0 1 0 0 0,1 0 0 0 0,0 1 0 0 0,2 0 0 0 0,0 0 0 0 0,-1 1 0 0 0,1 0 0 0 0,-1 0 0 0 0,0 0 0 0 0,0 0 0 0 0,-1 0 0 0 0,-2-2 0 0 0,0 1 0 0 0,0-2 0 0 0,0 0 0 0 0,-1 0 0 0 0,1 1 0 0 0,-2-1 0 0 0,2 0 0 0 0,-2 0 0 0 0,1-1 0 0 0,-1 1 9 0 0,0 0-12 0 0,0-1 14 0 0,0 1-4 0 0,-1-2 1 0 0,1 1 0 0 0,-1 0 0 0 0,0 0 0 0 0,1-1 18 0 0,0 0 226 0 0,-4-1-218 0 0,-1 0-12 0 0,-2-2-6 0 0,-1-1 20 0 0,-2 0-6 0 0,-1-1 20 0 0,-1-1-32 0 0,-1-1 28 0 0,-1 1-27 0 0,-1 0 8 0 0,0 0-3 0 0,1-1-10 0 0,-1 2 4 0 0,-1-1-2 0 0,0 2 9 0 0,0-1-12 0 0,-2 0-5 0 0,0 1 2 0 0,-1 0-12 0 0,1 0 13 0 0,-1 1-14 0 0,1-1 14 0 0,0 1-14 0 0,2 1 14 0 0,0-1-14 0 0,1 1 14 0 0,1 0-14 0 0,3 0 23 0 0,0 0-25 0 0,1 1 17 0 0,0-1-15 0 0,1 0 5 0 0,-1 0-2 0 0,-1 0 0 0 0,1 0 0 0 0,1 0 0 0 0,0 1 0 0 0,2 0 0 0 0,-1 0 0 0 0,1 0 0 0 0,0 0 0 0 0,0 0 0 0 0,0 0 0 0 0,1 0 0 0 0,-1 0 0 0 0,1 0 0 0 0,-1 0 0 0 0,2 0 0 0 0,0 0 0 0 0,-1 0 0 0 0,0 0 0 0 0,1 1 0 0 0,-2 0 0 0 0,0 0 0 0 0,-1 0 0 0 0,2 0 0 0 0,-2 0 0 0 0,1 0 0 0 0,0 1 0 0 0,0-1 0 0 0,0 0 0 0 0,2 0 0 0 0,-2 0 0 0 0,-1 1 0 0 0,-1 1-10 0 0,2-2 13 0 0,-2 2-23 0 0,1-1 25 0 0,0 1-17 0 0,1 0 15 0 0,0-2-4 0 0,1 1 1 0 0,-1 0 0 0 0,1-1 0 0 0,0 0 0 0 0,1 1 0 0 0,-2-1 0 0 0,1 0 0 0 0,-1 0 0 0 0,0 0 0 0 0,0 1 0 0 0,0-1 0 0 0,0 0-10 0 0,0 0 13 0 0,-1 0-4 0 0,2 1 1 0 0,-1-1 0 0 0,0 0 0 0 0,1 0 0 0 0,1 0 0 0 0,-1 0 0 0 0,1 0 0 0 0,-2 0 0 0 0,1 0 0 0 0,-1 0 0 0 0,0 0 0 0 0,-1 0 0 0 0,2 0 0 0 0,-2 0 0 0 0,1 1 0 0 0,0-1 0 0 0,1 0 0 0 0,-1 1 0 0 0,0 0 0 0 0,0 0 0 0 0,0 0 0 0 0,0 0 0 0 0,0 1 0 0 0,-1-1 0 0 0,2 0 0 0 0,-1 1 0 0 0,1-1 0 0 0,0 1 0 0 0,1-1 0 0 0,-1 0-10 0 0,0 1 13 0 0,-1 0-14 0 0,-1 1 14 0 0,0 0-14 0 0,0 0 14 0 0,-1 0-14 0 0,0 1 14 0 0,1 0-14 0 0,1-1 14 0 0,-1 0-14 0 0,3-1 14 0 0,-1 0-4 0 0,0-1 1 0 0,1 1-19 0 0,-1 1 24 0 0,-1-1-7 0 0,1 2 2 0 0,-1 0 0 0 0,0 0 0 0 0,0 0-10 0 0,0 1 13 0 0,0 0-4 0 0,-1-1 1 0 0,1 0 0 0 0,0 1 0 0 0,0 0 0 0 0,0 0 0 0 0,0 0 0 0 0,-1 0 0 0 0,-1 0 0 0 0,0 2 0 0 0,0 1 0 0 0,-3 4 0 0 0,-2 3 0 0 0,-1 4 0 0 0,-2 5-10 0 0,-1 5 13 0 0,-9 16-11692 0 0</inkml:trace>
</inkml:ink>
</file>

<file path=ppt/ink/ink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1272 111 4416 0 0,'0'0'3929'0'0,"-5"-2"-3728"0"0,2 0-39 0 0,-3-1 28 0 0,2 0-36 0 0,-1 1 10 0 0,0-1-14 0 0,1 1 4 0 0,1 0-2 0 0,-1 0 0 0 0,-1-1-10 0 0,-1 0 13 0 0,1 0-32 0 0,-1-1 18 0 0,-1 0-16 0 0,1 0 5 0 0,-1-1-12 0 0,0 2 4 0 0,0-1-30 0 0,0 0 17 0 0,-1 1-16 0 0,-2-1 5 0 0,0 0-12 0 0,0 1 4 0 0,0-1-2 0 0,-1 1 0 0 0,-1-1-10 0 0,0 0 4 0 0,-1 1-12 0 0,2 0 13 0 0,-1 1-23 0 0,1 0 7 0 0,0 0-3 0 0,1 1-10 0 0,-1-1 4 0 0,0 0-2 0 0,0 0 0 0 0,0 1-10 0 0,0 0 13 0 0,0 0 5 0 0,0 0-20 0 0,1 1 7 0 0,0 0-3 0 0,0 0 9 0 0,0 0-21 0 0,0 1 16 0 0,0 0-24 0 0,-1 1 16 0 0,0-1-15 0 0,0 1 23 0 0,0 0-25 0 0,1 0 17 0 0,0 0-24 0 0,1-1 25 0 0,0 1-26 0 0,0-1 17 0 0,1 1-24 0 0,1-1 16 0 0,-2 1-15 0 0,0 0 14 0 0,-1 0-14 0 0,-1 1 5 0 0,1-1-12 0 0,-1 1 4 0 0,1-1-2 0 0,0 0 9 0 0,2 1-12 0 0,-1-1 5 0 0,1 1-2 0 0,0-1 0 0 0,2 0 9 0 0,-1 1 7 0 0,-2-1-20 0 0,1 0 16 0 0,-1 1-5 0 0,-1 0 19 0 0,-1 1-23 0 0,0 1 8 0 0,0-1-3 0 0,1 1 9 0 0,1-1-12 0 0,0 0 5 0 0,2-1-12 0 0,0 0 13 0 0,2 0-14 0 0,0 0 23 0 0,1-1-25 0 0,-2 1 17 0 0,1-1-15 0 0,0 1 5 0 0,0 2-2 0 0,-1-1 9 0 0,0 0-12 0 0,-1 1 5 0 0,0 0-2 0 0,2-1 0 0 0,-1 0 0 0 0,0 1 0 0 0,-1 0-10 0 0,1-1 13 0 0,0 1-14 0 0,-1 0 23 0 0,1 0-25 0 0,0 0 17 0 0,-1-1-15 0 0,1 1 5 0 0,0 0-2 0 0,1 1 0 0 0,-1 0 0 0 0,0 0 0 0 0,0-1 0 0 0,-1 1 0 0 0,1 0 0 0 0,-1 0 9 0 0,1 0-12 0 0,0 0 14 0 0,0 0-14 0 0,1-1 14 0 0,1-1-14 0 0,1-1 14 0 0,0-1-14 0 0,1 1 14 0 0,-2 1-14 0 0,0 0 14 0 0,0 1-14 0 0,-1 0 23 0 0,1 0-25 0 0,-1 2 17 0 0,-1 0-15 0 0,1 0 14 0 0,-1 0-14 0 0,0 0 14 0 0,0 1-14 0 0,-1-1 14 0 0,0 1-14 0 0,0-1 14 0 0,-1 0-14 0 0,1 0 14 0 0,1-1-14 0 0,0-1 14 0 0,0 1-14 0 0,1-1 23 0 0,0 0-25 0 0,-1 1 17 0 0,1-1-15 0 0,1 1 5 0 0,-1 1-2 0 0,0-1 9 0 0,0 2-12 0 0,0 0 14 0 0,-1 0-14 0 0,1 0 14 0 0,0 0-14 0 0,0 0 14 0 0,0-1-14 0 0,1-1 14 0 0,1 0-14 0 0,-1 0 14 0 0,0 0-14 0 0,1 1 5 0 0,-1 0-2 0 0,1 0 0 0 0,-1 1 0 0 0,0 0 18 0 0,-1 1-23 0 0,0 0 17 0 0,0 0-15 0 0,1 0 14 0 0,0-1-4 0 0,0 1 1 0 0,0-2 0 0 0,2 1 0 0 0,-1-1-10 0 0,1 0 13 0 0,1 0-14 0 0,-1 0 14 0 0,0 0-14 0 0,1 0 23 0 0,-1 1-25 0 0,-1-1 17 0 0,2 1-15 0 0,-1-1 14 0 0,0 0-14 0 0,0 1 14 0 0,0-1-14 0 0,0 1 14 0 0,1 0-14 0 0,-1 0 5 0 0,0 0-2 0 0,1 0 9 0 0,-1 0-12 0 0,0-1 5 0 0,1 1-2 0 0,-1 0 0 0 0,0 0 0 0 0,1 0 0 0 0,-1 1 0 0 0,0 0 0 0 0,0 0 0 0 0,1-1 9 0 0,-1 1-12 0 0,0 0 14 0 0,1-1-14 0 0,-1 0 23 0 0,0 0-25 0 0,1-1 17 0 0,-1 0-15 0 0,0 1 14 0 0,1 0-14 0 0,-1 0 14 0 0,0 0-14 0 0,0 0 14 0 0,1 0-14 0 0,0 0 14 0 0,0-1-14 0 0,1 0 14 0 0,-1-1-14 0 0,1 0 5 0 0,-1 0-2 0 0,1-1 0 0 0,0 0 0 0 0,-1 1 0 0 0,0-1 0 0 0,0 1 0 0 0,1 0 0 0 0,0 0 0 0 0,0 1 0 0 0,0 0 0 0 0,0 0 0 0 0,0 0 0 0 0,0 0 0 0 0,0 0 0 0 0,0-1 0 0 0,0 0 0 0 0,0 0 0 0 0,0 1 9 0 0,0-1-12 0 0,0 1 23 0 0,0-1-25 0 0,0 0 17 0 0,0 0-15 0 0,1 0 5 0 0,0 1-2 0 0,0 0 0 0 0,-1-1 0 0 0,1 0 0 0 0,0-2 0 0 0,-1 1 9 0 0,0-1-12 0 0,1 0 14 0 0,-1 1-14 0 0,1-1 14 0 0,0 1-14 0 0,-1-2 14 0 0,2 2-14 0 0,0-1 14 0 0,0 1-14 0 0,-1 0 14 0 0,1 0-14 0 0,0 1 5 0 0,-1 0-2 0 0,0-2 0 0 0,2 1 0 0 0,-2-1 0 0 0,0 0 0 0 0,2 1 0 0 0,-2 0 0 0 0,1-2 0 0 0,0 2 0 0 0,-1-1 0 0 0,0 0 0 0 0,1-1 0 0 0,1 1 0 0 0,-3 0 0 0 0,3-1 0 0 0,-2 1 0 0 0,1-1 0 0 0,0 2 0 0 0,1-1 0 0 0,-1 1 0 0 0,1-1 0 0 0,-2-1 0 0 0,2 2 0 0 0,-1-2 0 0 0,0 0 0 0 0,0 1 0 0 0,1-1 0 0 0,1 2 0 0 0,-1-1 0 0 0,1 1 0 0 0,0-1 0 0 0,0 0 18 0 0,-1 1-23 0 0,1-2 8 0 0,-1 1-3 0 0,0-1 0 0 0,1 1 0 0 0,-1-1 0 0 0,1 1 0 0 0,-1-1 0 0 0,0 1 0 0 0,1-1 0 0 0,-1 0 0 0 0,0 0 0 0 0,2 0 0 0 0,-3 0 0 0 0,2-1 0 0 0,-1 1 9 0 0,1-1-12 0 0,-1 0 14 0 0,1 1-14 0 0,-2-1 14 0 0,3 1-14 0 0,-3-2 14 0 0,2 2-14 0 0,-1-1 5 0 0,1 0-2 0 0,-1 0 0 0 0,1 1 0 0 0,-1-1 0 0 0,1 0 0 0 0,-1 0 0 0 0,1 1 0 0 0,-1-1 9 0 0,0 1-12 0 0,2-1 5 0 0,-1 0-2 0 0,0 0 0 0 0,1 1 0 0 0,-2-2 0 0 0,3 1 0 0 0,-2-1 0 0 0,1 1 0 0 0,1-1 0 0 0,0 0 0 0 0,1 0 0 0 0</inkml:trace>
</inkml:ink>
</file>

<file path=ppt/ink/ink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586 1 3408 0 0,'0'0'825'0'0,"-5"1"-475"0"0,-2 2-22 0 0,-3 0-10 0 0,0 0-5 0 0,-1 0-102 0 0,-1 1 37 0 0,0 1-36 0 0,-2 0 7 0 0,1 1-59 0 0,-1 1 25 0 0,-1 0-38 0 0,0 1 18 0 0,-1 0-53 0 0,2 2 5 0 0,0-1-13 0 0,2 1 2 0 0,1-1-2 0 0,0 2 9 0 0,1 0-21 0 0,0 1 16 0 0,0 1-5 0 0,-1 1 10 0 0,-1 0-21 0 0,1 2 7 0 0,-3 2-13 0 0,0 0 22 0 0,-2 0-44 0 0,0 1 23 0 0,0 1-18 0 0,0 0 5 0 0,1 0-21 0 0,0 1 6 0 0,0 0-3 0 0,3-1 9 0 0,0 0-21 0 0,1-2 7 0 0,1 0-13 0 0,2-3 4 0 0,0-3 7 0 0,3-4-2 0 0,1-1-18 0 0,1-3 15 0 0,2-1-24 0 0,0-2 25 0 0,0 0-26 0 0,1-2 8 0 0,3-1-3 0 0,0-4 0 0 0,5-6-10 0 0,2-4 13 0 0,4-5-4 0 0,2-4-9 0 0,4-2 4 0 0,1-1-2 0 0,1 1 9 0 0,0 1-12 0 0,0 0 5 0 0,-1 2-2 0 0,-1 0 9 0 0,-2 0-2 0 0,-1 2-9 0 0,-3 3 22 0 0,-2 2-16 0 0,-2 2 6 0 0,-4 4 7 0 0,-1 2-12 0 0,-3 2-5 0 0,0 4 20 0 0,-1 0-25 0 0,0 1 17 0 0,0 1-5 0 0,0 0 1 0 0,-1 0-10 0 0,1 0 22 0 0,-1 0-16 0 0,-1 2 6 0 0,-2 2 7 0 0,-2 2-12 0 0,-1 4 5 0 0,-3 3 16 0 0,0 3-23 0 0,-3 1 17 0 0,1 2-24 0 0,-2 0 7 0 0,1 1-3 0 0,-1-1 18 0 0,-1 1-23 0 0,2-1 8 0 0,-3 0-3 0 0,2 1 9 0 0,-2 0-21 0 0,0 0 7 0 0,0 2-3 0 0,1 0 9 0 0,-1 1-12 0 0,3 0 23 0 0,-2 1-16 0 0,2 0 6 0 0,1-1-2 0 0,1-1 18 0 0,2 0-23 0 0,0 0 17 0 0,0 0-5 0 0,1 0 1 0 0,-1 1 0 0 0,1-1 9 0 0,-1 2-21 0 0,0-2 16 0 0,2 0 4 0 0,0-2-11 0 0,1-3 5 0 0,0-2 7 0 0,2-2-21 0 0,0-3 16 0 0,2-3-5 0 0,-1 0 1 0 0,1-3-10 0 0,0-1 22 0 0,0-1-25 0 0,1-1 17 0 0,1-3 4 0 0,3-5-11 0 0,1-6 5 0 0,3-5 7 0 0,5-6-21 0 0,2-3 7 0 0,3-5-3 0 0,1 1 9 0 0,-1 1-12 0 0,1-1 5 0 0,-1 2-2 0 0,0 1 9 0 0,-2 0-21 0 0,-1 4 16 0 0,-4 4-15 0 0,0 3 14 0 0,-5 3-4 0 0,0 3-9 0 0,-2 2 4 0 0,-1 2-2 0 0,0 2 0 0 0,-2 2 0 0 0,0 0 0 0 0,-1 1 0 0 0,0 1 9 0 0,0 1-12 0 0,0 0 5 0 0,-2 3-2 0 0,-2 0 0 0 0,-3 3 0 0 0,-1 4 9 0 0,-2 1 7 0 0,-1 2-20 0 0,-1 1 7 0 0,-1 2-3 0 0,1 1 0 0 0,0 2 0 0 0,0 0 0 0 0,1 1 0 0 0,0 2 9 0 0,1-1-21 0 0,1-1 16 0 0,1 1-15 0 0,0-1 14 0 0,1-1-14 0 0,0-1 14 0 0,1 0-14 0 0,-1-2 14 0 0,1 0-14 0 0,1-1 5 0 0,-1 0-2 0 0,1-1 9 0 0,0-1-12 0 0,1 0 14 0 0,0-1-4 0 0,0-1 10 0 0,0 1-12 0 0,1-1 5 0 0,0 0-2 0 0,1 1 0 0 0,0-1 0 0 0,1 0 0 0 0,1-1 0 0 0,0 0 18 0 0,0 0-23 0 0,0-1 17 0 0,0-1-15 0 0,0 0 14 0 0,0 1-23 0 0,0-1 25 0 0,0-1-17 0 0,0 2 6 0 0,0-1-2 0 0,0 2 0 0 0,0-1 0 0 0,0 0 9 0 0,1 0-2 0 0,-1 0 1 0 0,1-1-10 0 0,0 0 13 0 0,1 1-14 0 0,0-1 14 0 0,-1 0-4 0 0,1 0-9 0 0,0 2 4 0 0,0-1-2 0 0,-1 1 0 0 0,1 0 0 0 0,0 1 0 0 0,-1-1 18 0 0,1 0-23 0 0,0-2 17 0 0,-1 1-15 0 0,1-2 14 0 0,0 0-14 0 0,-1 0 23 0 0,1-1-34 0 0,0 0 19 0 0,0-1-6 0 0,-1 0 1 0 0,1 0 0 0 0,0 0 0 0 0,-1-1-10 0 0,0 0 13 0 0,2 0-14 0 0,-2 0 23 0 0,1 0-25 0 0,-1-1 17 0 0,1 0-15 0 0,-2-1 14 0 0,1 1-4 0 0,-1-1 1 0 0,0 0 0 0 0,0 0 0 0 0,0 0 18 0 0,0-3-14 0 0,0 1 6 0 0,0-4-2 0 0,0-3-10 0 0,0-3 22 0 0,1-5-25 0 0,1-5 17 0 0,1-4-15 0 0,1-1 14 0 0,-1-1-14 0 0,1 3 14 0 0,0 1-14 0 0,-1 4 5 0 0,0 3-2 0 0,-2 2 0 0 0,0 4 0 0 0,-1 1 0 0 0,1 3 0 0 0,-1 1 9 0 0,-1 2-12 0 0,1-1 5 0 0,0 2-2 0 0,0 0 0 0 0,0 0-10 0 0,0 1 13 0 0,0 0-14 0 0,0 0 14 0 0,0 1-14 0 0,0-1 14 0 0,0 1-14 0 0,0 0 5 0 0,0 0-2 0 0,0 0 0 0 0,0 1 0 0 0,0 0 0 0 0,0 2 0 0 0,-1 0 0 0 0,1 2 0 0 0,-1 1 0 0 0,0 1 0 0 0,-1 1 0 0 0,0 0 0 0 0,1 1 0 0 0,-1 1 0 0 0,1-1 0 0 0,0 1 0 0 0,0 1 0 0 0,1-1 0 0 0,0 0 0 0 0,-1 1 0 0 0,1-1 0 0 0,0-1 0 0 0,0 0 0 0 0,0-1 0 0 0,0-1 0 0 0,0 1 0 0 0,1-1 0 0 0,-1 1 0 0 0,0-1 0 0 0,0 2 0 0 0,1-1 0 0 0,1-1 0 0 0,-1 1 0 0 0,0-1 0 0 0,1-1 0 0 0,1 0 0 0 0,-2-1 0 0 0,0 0 0 0 0,1-2 0 0 0,0 2 0 0 0,-1-1 0 0 0,1 1 0 0 0,1 0 0 0 0,-2 0 0 0 0,1 0 0 0 0,0 0 0 0 0,-2-1 0 0 0,2 0 0 0 0,0-1 0 0 0,0 1 0 0 0,-1-2 0 0 0,1 1 0 0 0,0 0 0 0 0,-1-1 0 0 0,1 1 0 0 0,0-1 0 0 0,-1 0 0 0 0,1 0 0 0 0,0 1 0 0 0,-1-2 0 0 0,-1 1 0 0 0,2-1 0 0 0,1 1 0 0 0,-3-1 0 0 0,2-1 18 0 0,0 2-23 0 0,0-1 17 0 0,-1 0-15 0 0,2 1 14 0 0,-2-1-4 0 0,1 1 1 0 0,0 0 0 0 0,0-1 0 0 0,-1 1 0 0 0,1-2 18 0 0,0 2-23 0 0,-1-1 17 0 0,0 0-5 0 0,1 0 10 0 0,-1 0-12 0 0,-1 1 5 0 0,0-1-12 0 0,0 0 4 0 0</inkml:trace>
</inkml:ink>
</file>

<file path=ppt/ink/ink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129 34 2904 0 0,'0'0'1399'0'0,"-4"0"-1137"0"0,1 0 12 0 0,-1 0-102 0 0,-3 0 1090 0 0,9 0-1101 0 0,2-1-3 0 0,1 0 20 0 0,2 0-4 0 0,-1 0-26 0 0,1 0 8 0 0,-1 0 5 0 0,-1 1 16 0 0,-1-1-41 0 0,1 0 14 0 0,1 1-34 0 0,1 0 17 0 0,2 0-25 0 0,0 0-3 0 0,3 0-9 0 0,0 2 11 0 0,-1-1-23 0 0,0 0 7 0 0,-2 0-13 0 0,-2 1 13 0 0,-1-1-32 0 0,-3 0 18 0 0,1 0-16 0 0,-1-1 14 0 0,1 1-14 0 0,1-1 14 0 0,0 0-14 0 0,0 0 14 0 0,1-1-14 0 0,-1 1 14 0 0,1 0-32 0 0,-2 0 27 0 0,2 0-18 0 0,-1 0 15 0 0,0-1-14 0 0,0 1 5 0 0,1-1-12 0 0,-2 1 13 0 0,2-1-23 0 0,-1 0 16 0 0,0 0-24 0 0,0 0 16 0 0,0-1-15 0 0,0 0 23 0 0,0 0-34 0 0,0 0 28 0 0,1-1-27 0 0,-2 1 26 0 0,2 1-26 0 0,-2-1 8 0 0,2 0 6 0 0,-2 0-12 0 0,-1 2 14 0 0,1-2-14 0 0,-1 1-5 0 0,-1 0 20 0 0,1 0-25 0 0,-1 0 17 0 0,-1 0-15 0 0,0 0 14 0 0,2 0-14 0 0,-2 1 5 0 0,1 0-2 0 0,-1-1 9 0 0,0 1 127 0 0,0 1-129 0 0,0 1 1 0 0,-1 2 0 0 0,1 0 0 0 0,-1 1-10 0 0,0 2 22 0 0,-1 1-25 0 0,0 1 8 0 0,-1 0-3 0 0,-1 0 9 0 0,1 1-21 0 0,-1-1 16 0 0,-1 1-15 0 0,1-1 14 0 0,-1 1-4 0 0,1-1 1 0 0,0 0-10 0 0,1-1 4 0 0,-1 1-2 0 0,2-1 0 0 0,-1 1 0 0 0,-1-1 0 0 0,2 0 9 0 0,-2 0-12 0 0,1 0 5 0 0,0-1 7 0 0,-1 1-2 0 0,1-1 10 0 0,0 0-12 0 0,0 0 5 0 0,-1 1-2 0 0,1-1 9 0 0,0 2-21 0 0,-1 0 16 0 0,1 2-15 0 0,-2 1 14 0 0,0-1-14 0 0,1 1 23 0 0,0-1-25 0 0,1 1 8 0 0,0-2-3 0 0,1-2 0 0 0,0-1 0 0 0,1-1 0 0 0,0-1 9 0 0,0 1-12 0 0,-1 0 5 0 0,-1 2 7 0 0,0 0-12 0 0,0 1 14 0 0,-1 0-14 0 0,1 0 23 0 0,0-1-16 0 0,0 0 6 0 0,0-1-12 0 0,0 0 22 0 0,0 0-25 0 0,1 1 17 0 0,-1-1-15 0 0,0 2 14 0 0,0-1-14 0 0,-1 1 23 0 0,0 0-25 0 0,1 0 8 0 0,0 0-3 0 0,-1 0 0 0 0,1 0 0 0 0,1 0 0 0 0,-1 0 9 0 0,0 1-12 0 0,1 0 5 0 0,-2 1 7 0 0,1 1-12 0 0,0-1 14 0 0,0 0-4 0 0,0 0-9 0 0,0-1 13 0 0,-1 0-4 0 0,2 1-9 0 0,-2 0 22 0 0,1 1-25 0 0,-2 0 17 0 0,0 1-15 0 0,1-1 14 0 0,-2 0-14 0 0,0 0 23 0 0,0 0-25 0 0,0 0 8 0 0,0-1-3 0 0,1 0 0 0 0,0 1 0 0 0,-1 0 0 0 0,1 0 0 0 0,0 1 9 0 0,-1 0-12 0 0,-1 1 5 0 0,0 0-12 0 0,0-1 13 0 0,0 1-14 0 0,0-2 14 0 0,1 0-14 0 0,1-1 14 0 0,1 0-4 0 0,-2 0 1 0 0,2 0 9 0 0,0 1-12 0 0,0 0 5 0 0,0-1-2 0 0,0 1 0 0 0,0 0 0 0 0,-1 0 0 0 0,1-1 0 0 0,0-1 9 0 0,0 0-12 0 0,1-1 5 0 0,-2 0-2 0 0,1 0-10 0 0,-1 0 13 0 0,1 0-14 0 0,0 1 14 0 0,-1-1-4 0 0,1 2 1 0 0,0-1 9 0 0,-1 1-12 0 0,2-1 5 0 0,-1 0 7 0 0,1 0-2 0 0,-1 0 19 0 0,1-1-32 0 0,1 1 19 0 0,-2 0-16 0 0,1 0 14 0 0,-1 0-14 0 0,0 1 14 0 0,0 1-14 0 0,0 0 5 0 0,-1 0-12 0 0,2 0 13 0 0,-1-1-14 0 0,1 1 14 0 0,-1-1-14 0 0,1 0 14 0 0,1 0-14 0 0,-2-1 14 0 0,1 0-14 0 0,-1 0 5 0 0,1 1-2 0 0,-2-1 0 0 0,1 2 0 0 0,-1 2 0 0 0,1 0 0 0 0,0 3 9 0 0,-1-1-12 0 0,1 2 23 0 0,-1 1-25 0 0,0 0 17 0 0,1-1-5 0 0,0 1 1 0 0,-1-1-10 0 0,1 0 13 0 0,-1-2-14 0 0,1 0 14 0 0</inkml:trace>
</inkml:ink>
</file>

<file path=ppt/ink/ink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307 53 2304 0 0,'0'0'2137'0'0,"-4"0"-2075"0"0,0-1 28 0 0,-1 1-11 0 0,-1 0 1 0 0,0 0 47 0 0,1 0-5 0 0,0 0 42 0 0,1 0 0 0 0,1 0 31 0 0,1 0-7 0 0,0 0 22 0 0,0 0-4 0 0,0 0-17 0 0,0 0 6 0 0,2 0-50 0 0,-2 0 23 0 0,0 0 0 0 0,1 0-1 0 0,1 0-27 0 0,3 0 8 0 0,2 0-32 0 0,3 0 8 0 0,3-1-51 0 0,2 1 14 0 0,2-1-17 0 0,2 0 4 0 0,-1-1-21 0 0,0-1 15 0 0,-1 2-15 0 0,-2-1 14 0 0,-2-1-23 0 0,-1 2 25 0 0,-4-1 2 0 0,1 1 0 0 0,-3-1 1 0 0,1 2 9 0 0,-1-1-21 0 0,-2 1 7 0 0,-1 0-3 0 0,2 0 0 0 0,-2 0-10 0 0,1 0 13 0 0,-1 0-4 0 0,2 0 1 0 0,-2 0-10 0 0,1 1-6 0 0,0 2 11 0 0,0 1 5 0 0,-1 2-20 0 0,-1 2 7 0 0,-2 3-13 0 0,0 2 13 0 0,-2 0-23 0 0,-2 2 7 0 0,1-1-3 0 0,-1 2-10 0 0,1 1-6 0 0,-2 1 20 0 0,-1 0-16 0 0,-2 1 15 0 0,0 0-14 0 0,1 0 5 0 0,-1 0 7 0 0,3-3-2 0 0,0-1 1 0 0,2-2-10 0 0,1-4-6 0 0,2-3 11 0 0,0-1-4 0 0,1-2 1 0 0,0-2-10 0 0,1 0 13 0 0,1-4-14 0 0,0-3 5 0 0,3-5-12 0 0,-2-4 13 0 0,2-5-4 0 0,0-3 1 0 0,-1-1 0 0 0,2-3 0 0 0,0 1 9 0 0,1 1-12 0 0,0 1-5 0 0,0 4 11 0 0,-2 2-14 0 0,0 4 23 0 0,-1 3-25 0 0,-1 4 17 0 0,-1 3-15 0 0,-1 1 14 0 0,1 1-14 0 0,-1 1 14 0 0,0 0-14 0 0,0 1 5 0 0,0 2-2 0 0,-1 1 0 0 0,-1 4 0 0 0,-2 4 0 0 0,-1 4 0 0 0,0 3 0 0 0,0 2-10 0 0,-1 0 22 0 0,0 0-25 0 0,-2-2 17 0 0,1-1-15 0 0,0-4 14 0 0,2-2-14 0 0,1-3 14 0 0,2-2-14 0 0,-1-2 5 0 0,2-2-2 0 0,0-1 0 0 0,1 0 0 0 0,0-1 0 0 0,0-1 0 0 0,0-2 0 0 0,-1-3 0 0 0,0-6 0 0 0,1-4 0 0 0,0-5 9 0 0,0 0-12 0 0,1-1 14 0 0,0 1-14 0 0,0 4 14 0 0,0 4-14 0 0,0 5 14 0 0,0 1-14 0 0,-1 3 23 0 0,0 0-25 0 0,0 3 17 0 0,-2-2-15 0 0,1 1 14 0 0,0-1-14 0 0,0 1 14 0 0,-2-1-14 0 0,2 0 14 0 0,-1 0-14 0 0,0 1 14 0 0,1 0-14 0 0,0 1 14 0 0,-1-1-14 0 0,0 1 14 0 0,1 0-14 0 0,0 0 5 0 0,-2 0-2 0 0,1 0 0 0 0,-1-1 0 0 0,0 1 0 0 0,-1-1 0 0 0,1 1 0 0 0,-1 1 0 0 0,1 0 0 0 0,1-1 0 0 0,-1 1 0 0 0,0 0 0 0 0,1 0 0 0 0,-1 0 0 0 0,1 1 0 0 0,-2-1 0 0 0,1 0 0 0 0,1 0 0 0 0,-1 0 0 0 0,0 0 0 0 0,1 0 0 0 0,-1 0 0 0 0,1 0 0 0 0,0 0 0 0 0,1 0 0 0 0,-1 0 0 0 0,0 0 0 0 0,0 0 0 0 0,1 0 18 0 0,0 0-14 0 0,1 0 15 0 0,-1 0 37 0 0,4-2-43 0 0,1 2-14 0 0,2-2 13 0 0,0 0-5 0 0,2 1 1 0 0,0-1-10 0 0,0 1 13 0 0,0 0-14 0 0,0-1 23 0 0,0 1-25 0 0,-1 0 17 0 0,0-1-15 0 0,1 1 14 0 0,-1 0-4 0 0,-1 0 1 0 0,1 0 0 0 0,0 0 0 0 0,0 0 0 0 0,-2 0 0 0 0,1-1 9 0 0,-1 2-12 0 0,1-2 5 0 0,-2 1 7 0 0,1 0-12 0 0,-1 1 14 0 0,1 0-4 0 0,-1-1 1 0 0,-1 1-10 0 0,0 0 4 0 0,0 0-2 0 0,-1 0 9 0 0,0 0-2 0 0,0 1 1 0 0,0-1-10 0 0,-2 0 13 0 0,2 0-14 0 0,1 0 23 0 0,-2 0-25 0 0,0 0 17 0 0,2 0-15 0 0,-2 0 5 0 0,1 0-2 0 0,-1 0 0 0 0,1 0 9 0 0,-1 0-12 0 0,1 0 5 0 0,-1 0-2 0 0,1 0 0 0 0,0 0 0 0 0,0 0-10 0 0,-1 0 13 0 0,1 0-14 0 0,1 0 14 0 0,-2 0-14 0 0,0 0 23 0 0,1 0-25 0 0,0 0 17 0 0,0 0-5 0 0,-1 0 1 0 0,2 0 0 0 0,-2 0 0 0 0,1 0 0 0 0,-1 0 0 0 0,1 0-10 0 0,0 0 13 0 0,0 0-14 0 0,-1 0 23 0 0,1 0-25 0 0,0 0 17 0 0,-1 0-15 0 0,0 0 14 0 0,0 0-4 0 0,1 0 1 0 0,0 1-10 0 0,-1-1 13 0 0,1 2-14 0 0,-1 0 14 0 0,0 1-14 0 0,0 1 14 0 0,0 0-14 0 0,0 2 23 0 0,-1 0-25 0 0,0 1 17 0 0,0 0-15 0 0,0 0 14 0 0,0 0-14 0 0,0 0 14 0 0,-1 1-14 0 0,0 0 14 0 0,0-1-4 0 0,0 2 1 0 0,-1-1 0 0 0,0-1 9 0 0,1 1-12 0 0,-1-1 5 0 0,-1 1-2 0 0,2-1 9 0 0,-1 1-2 0 0,0 1 10 0 0,1 0-21 0 0,-1 0 16 0 0,-1 1-15 0 0,1 2 14 0 0,-1-2-4 0 0,0 1 1 0 0,0 0 0 0 0,1-1 0 0 0,-1-1 0 0 0,2 0 9 0 0,-2 1-12 0 0,0-1 5 0 0,0 2-12 0 0,0 0 4 0 0,0 0 7 0 0,0 1-2 0 0,1-1-9 0 0,0 0 13 0 0,0 0-4 0 0,-1 0 10 0 0,1 0-12 0 0,-1 1 5 0 0,1-1-2 0 0,-2-1 9 0 0,2 1-12 0 0,-1-1 5 0 0,2 0-12 0 0,-2 0 22 0 0,1 0-25 0 0,0 0 17 0 0,0 0-15 0 0,1 1 14 0 0,-1-1-14 0 0,-1 1 23 0 0,2 0-25 0 0,0-1 17 0 0,-2 1-15 0 0,2-1 14 0 0,0 1 5 0 0,-2 0-11 0 0,1 0 5 0 0,-1-1-2 0 0,0 1-10 0 0,0-1 22 0 0,1 1-16 0 0,-1-1 6 0 0,0 1-2 0 0,0-2 9 0 0,0 2-12 0 0,-1-1 5 0 0,1 1-2 0 0,0-1 9 0 0,-1 1-21 0 0,2 0 16 0 0,-2-1-15 0 0,2-1 14 0 0,0 2-4 0 0,0-2-9 0 0,0 1 4 0 0,-1-1 7 0 0,1 0-12 0 0,-1 1 14 0 0,1 0-14 0 0,-2-1 23 0 0,1 1-25 0 0,0 0 17 0 0,0 1-15 0 0,1-1 14 0 0,-1 1-4 0 0,1-1-9 0 0,0-1 4 0 0,0 2 7 0 0,0-2-12 0 0,1 0 14 0 0,-1 0-4 0 0,1 0 1 0 0,-1-2-10 0 0,1 2 13 0 0,-2-1-14 0 0,1 0 23 0 0,-1 0-25 0 0,1 1 8 0 0,-1-1-3 0 0,1 0 0 0 0,-1 1 0 0 0,0-1 0 0 0,2 1 0 0 0,-2-1 9 0 0,1 2-12 0 0,-1-1 14 0 0,0 0-14 0 0,-1 0 5 0 0,1 0-2 0 0,0 0 0 0 0,0 0 18 0 0,0 0-14 0 0,0-1-4 0 0,1 1 11 0 0,0-1-14 0 0,-1 1 23 0 0,2-1-25 0 0,-2 1 17 0 0,1 0-15 0 0,-1 0 14 0 0,1 0-14 0 0,-1-1 14 0 0,0 1-14 0 0,1-1 5 0 0,-1 0-2 0 0,0 0 0 0 0,0 1 0 0 0,-1-1 0 0 0,3 0 0 0 0,-2 1 9 0 0,1-1-21 0 0,1 0 16 0 0,-1 0-15 0 0,0 0 14 0 0,1 0-14 0 0,0 0 14 0 0,-1 0-14 0 0,-1-1 14 0 0,2 0-4 0 0,-3 1 1 0 0,2-1 0 0 0,-2 0 9 0 0,1 1-12 0 0,0 0 5 0 0,0 0-2 0 0,0 0 0 0 0,0 0 0 0 0,2 1 0 0 0,-2-1 0 0 0,1 0 9 0 0,1 0-21 0 0,-1-1 16 0 0,0 1-15 0 0,1-1 14 0 0,-1 1-14 0 0,0 0 14 0 0,0 0-14 0 0,1 0 14 0 0,-1 1-14 0 0,0 1 14 0 0,0 1-14 0 0,-1 0 14 0 0,1 0-14 0 0,-1-1 14 0 0,1 1-14 0 0,-1-1 14 0 0,1 1 5 0 0,-2-1-11 0 0,2 1-5 0 0,-2 0 11 0 0,1 1-14 0 0,0 0 14 0 0,-1 2-14 0 0,2-2 14 0 0,-1 1-14 0 0,1-2 14 0 0,0 1-14 0 0,0-1 14 0 0,1 0-14 0 0,-1-1 14 0 0,0 1-14 0 0,0-1 23 0 0,2 1-25 0 0,-2-2 17 0 0,0 1-15 0 0,1 0 14 0 0,-1 0-14 0 0,0 1 14 0 0,0 0-4 0 0,1 0 1 0 0,-1-1-10 0 0,0 1 13 0 0,1-1-14 0 0,-1 0 14 0 0,0-1-14 0 0,1 0 23 0 0,-2 0-25 0 0,1 1 17 0 0,1-1-15 0 0,0 1 14 0 0,0 0-14 0 0,0 1 14 0 0,0-1-14 0 0,0 2 14 0 0,1-1-14 0 0,0 0 14 0 0,0 1-14 0 0,-1-1 14 0 0,0 0-14 0 0,-1-1 14 0 0,1 0-14 0 0,0 0 23 0 0,-1 0-25 0 0,-1 0 17 0 0,2 1-15 0 0,-1 0 14 0 0,0 0-14 0 0,1 1 14 0 0,-1-1-14 0 0,0 0 14 0 0,1 1-14 0 0,0-2 14 0 0,0 0-14 0 0,-1 0 14 0 0,1-1-4 0 0,-1 1 10 0 0,1 0-12 0 0,0-1 5 0 0,0 1-2 0 0,0 0 0 0 0,1 0 0 0 0,0 1 0 0 0,0 0 0 0 0,-1-1 0 0 0,1 2-10 0 0,-1 0 22 0 0,0 0-25 0 0,1 0 17 0 0,-1-1-15 0 0,0 0 14 0 0,0 0-14 0 0,1-1 14 0 0,-1 0-14 0 0,1 0 14 0 0,-1 0-14 0 0,1 1 14 0 0,0-1-4 0 0,0-1 1 0 0,0 2 9 0 0,0-2-12 0 0,0 0 5 0 0,1-1-2 0 0,-1 1 0 0 0,0-1 0 0 0,0-1 0 0 0,0 0 0 0 0,0 0-10 0 0,0 0 22 0 0,0 1-25 0 0,0 0 17 0 0,0 0-15 0 0,0 1 14 0 0,0-1-14 0 0,0-1 14 0 0,0 0-14 0 0,0-2 5 0 0,0 1-2 0 0,0-1 0 0 0,0 1 0 0 0,0 1 0 0 0,0 0 0 0 0,0 1 0 0 0,0 1 0 0 0,1 0 0 0 0,-1 0 0 0 0,1 0 0 0 0,-1-2 0 0 0,0 2 0 0 0,1-2 0 0 0,1 0 0 0 0,-1 0 0 0 0,0 1 9 0 0,1-1-2 0 0,0-1 1 0 0,0 1-10 0 0,-1-2 13 0 0,1 0-14 0 0,0-1 5 0 0</inkml:trace>
</inkml:ink>
</file>

<file path=ppt/ink/ink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338 3 4120 0 0,'0'0'2130'0'0,"-4"0"-1992"0"0,0-1 19 0 0,-3 1 3 0 0,-1-1 8 0 0,-3 1-11 0 0,-3 0 5 0 0,0 1 16 0 0,-2 0-4 0 0,1 2 20 0 0,-1-1-14 0 0,1 0-4 0 0,2 0 2 0 0,0 1-12 0 0,0 0 13 0 0,1 0-23 0 0,1 0 7 0 0,0 0-31 0 0,2-1 8 0 0,-1 1-4 0 0,1-1 0 0 0,0 0-28 0 0,2 0 26 0 0,0-1-36 0 0,1 1 19 0 0,1-1-34 0 0,1 0 18 0 0,0 0 3 0 0,1 0-1 0 0,0 0-9 0 0,2 0 13 0 0,0-1-23 0 0,-2 1 16 0 0,2 0-24 0 0,-3-1 25 0 0,1 1-26 0 0,0-1 17 0 0,1 0-15 0 0,-1 0 5 0 0,1 0-21 0 0,0 0 6 0 0,1 0-13 0 0,-1 0-6 0 0,0 1 11 0 0,0-1-4 0 0,0 2-18 0 0,1-1 15 0 0,-2 2-15 0 0,2 0-5 0 0,-2 1 11 0 0,1-1-4 0 0,-1 1 1 0 0,1 1-10 0 0,1 0 4 0 0,-1 2-2 0 0,2-1-10 0 0,-1 1 13 0 0,1 0-23 0 0,0 1 16 0 0,0 0-5 0 0,0 0-9 0 0,0 1 4 0 0,-1 0-2 0 0,-1 1 9 0 0,2-1-2 0 0,0 2-9 0 0,0-1 4 0 0,1 3 7 0 0,-1 0-12 0 0,0 1 5 0 0,0 2-2 0 0,0 0 0 0 0,-1-1 0 0 0,1 0-10 0 0,0 0 13 0 0,1-2-14 0 0,-1 1 23 0 0,0-1-25 0 0,-1 1 8 0 0,0 0-3 0 0,-1 1 0 0 0,0 0 0 0 0,2-1 9 0 0,0 1 7 0 0,-1-2-11 0 0,0-1 5 0 0,0 0-2 0 0,1-2 9 0 0,0 1-12 0 0,0-1 5 0 0,0 1-2 0 0,0 0-10 0 0,0 1 22 0 0,0 2-25 0 0,0 1 17 0 0,0 0-15 0 0,0 0 14 0 0,1 0-4 0 0,0-2-9 0 0,0-1 4 0 0,0 0-2 0 0,1-1 0 0 0,-1-1 9 0 0,0 1-12 0 0,-1-1 23 0 0,0 1-25 0 0,0 2 17 0 0,1-1-15 0 0,0 1 14 0 0,0-1-4 0 0,0-1-9 0 0,0-1 4 0 0,0 1-2 0 0,0-2 0 0 0,1 0 9 0 0,0 0-12 0 0,-2 0 23 0 0,2 1-25 0 0,1 0 17 0 0,-2 1-15 0 0,0-2 14 0 0,1-1 5 0 0,0-1-11 0 0,-2 0-5 0 0,2-1 11 0 0,0 2-14 0 0,0-1 23 0 0,-1 2-25 0 0,1-1 17 0 0,0 1-15 0 0,-1 1 5 0 0,1-1-2 0 0,0 0 0 0 0,-1-1 9 0 0,-1 0-12 0 0,1 0-5 0 0,1 0 11 0 0,-1 0-4 0 0,0 1 1 0 0,1-1 0 0 0,0 1 0 0 0,0-2 0 0 0,-1 1 9 0 0,1-1-21 0 0,0 0 16 0 0,-1 1-15 0 0,1 0 14 0 0,0-1-14 0 0,-1 1 14 0 0,1 0-14 0 0,1 1 14 0 0,-1 0-14 0 0,1 0 14 0 0,-1 0-14 0 0,1 0 14 0 0,0 0-14 0 0,0-1 14 0 0,-1-1-14 0 0,1 1 14 0 0,-1-1-14 0 0,0-1 23 0 0,1 0-25 0 0,-2-1 17 0 0,2 1-5 0 0,-2-2 1 0 0,1 2 0 0 0,0-1 0 0 0,0 0 0 0 0,-1 1 0 0 0,1 0-10 0 0,0-1 22 0 0,-1 1-25 0 0,1-2 17 0 0,0 2-15 0 0,-2-3 14 0 0,2 2-14 0 0,0-2 14 0 0,0 1-14 0 0,-1-1 14 0 0,0 0-14 0 0,0 0 14 0 0,0 0-14 0 0,0-1 14 0 0,0 1-14 0 0,1-2 14 0 0,0 2-14 0 0,-1-1 23 0 0,-1 0-25 0 0,0-1 17 0 0,1 0-15 0 0,0 1 14 0 0,-1-1-14 0 0,0-1 14 0 0,1 2-14 0 0,-1-1 14 0 0,0 1-14 0 0,0-1 14 0 0,1 0-14 0 0,-1 0 14 0 0,1 0-14 0 0,-1 0 14 0 0,2 1-14 0 0,0-2 23 0 0,0 2-25 0 0,2-2 17 0 0,-1 1-5 0 0,0-1 1 0 0,1 0-10 0 0,2 0 13 0 0,-2 0-14 0 0,3-1 14 0 0,-1 1-14 0 0,1-2 14 0 0,0 1-14 0 0,0 0 14 0 0,0 0-14 0 0,0 0 23 0 0,0-1-25 0 0,0 1 8 0 0,0 0-3 0 0,-1 0 0 0 0,1 0 0 0 0,-1-1 9 0 0,0 2-12 0 0,-1-1 14 0 0,0 0-14 0 0,0 0 14 0 0,-1 1-14 0 0,1-1 14 0 0,-1 1-14 0 0,-2 0 14 0 0,3 0-14 0 0,-3-1 14 0 0,2 1-14 0 0,-1 0 5 0 0,0-1-2 0 0,0 1 0 0 0,0-1 0 0 0,1 1 0 0 0,-3 0 0 0 0,3-1 0 0 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4-04T08:44:45"/>
    </inkml:context>
    <inkml:brush xml:id="br0">
      <inkml:brushProperty name="width" value="0.4" units="cm"/>
      <inkml:brushProperty name="height" value="0.8" units="cm"/>
      <inkml:brushProperty name="color" value="#d9aeff"/>
      <inkml:brushProperty name="tip" value="rectangle"/>
      <inkml:brushProperty name="rasterOp" value="maskPen"/>
    </inkml:brush>
  </inkml:definitions>
  <inkml:trace contextRef="#ctx0" brushRef="#br0">1 1,'0'25,"1"-4,1 0,0-1,2 0,1 1,0-2,2 1,10 24,8 8,43 67,-17-42,3-2,3-2,4-3,122 110,-97-109,2-4,4-4,155 81,-118-81,3-7,189 55,-149-65,266 36,-178-54,0-12,332-20,-259-23,439-91,-90-39,-5-21,568-132,212 82,-975 192,510 26,-162 69,-626-32,-1 8,203 66,-166-20,-192-61,-1 1,82 53,-116-65,-1 1,0 0,0 1,-1 0,-1 0,0 1,12 19,-12-21,-7-8</inkml:trace>
</inkml:ink>
</file>

<file path=ppt/ink/ink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0 55 3408 0 0,'0'0'247'0'0,"3"-2"-70"0"0,-1-1-17 0 0,1 1 17 0 0,0-1 7 0 0,0 1-29 0 0,-1 0 9 0 0,-1 1-41 0 0,1-1 19 0 0,0 1-44 0 0,0-1 30 0 0,-1 1-39 0 0,1-1 11 0 0,0 1-4 0 0,1-1 0 0 0,2-1 0 0 0,0 0 18 0 0,1 0 14 0 0,-1 0-12 0 0,0 0 24 0 0,0 1-6 0 0,-2 1 11 0 0,2-1-2 0 0,1 1-18 0 0,0 0-4 0 0,1-1 10 0 0,0 1-4 0 0,-1-1-37 0 0,2 2 12 0 0,0-1 3 0 0,0 1-2 0 0,0-1 10 0 0,2 2-2 0 0,0 0 10 0 0,0 0 7 0 0,-1 1 55 0 0,0 0 3 0 0,-1-1-15 0 0,1 2 8 0 0,-1-1-31 0 0,0 1 26 0 0,1 0-46 0 0,0 0 4 0 0,1 1-21 0 0,-1-1 4 0 0,0 2-31 0 0,-2-1 8 0 0,1 2-32 0 0,-1-1 17 0 0,-2-2-34 0 0,1 2 18 0 0,0-1-6 0 0,1 1-9 0 0,-1-1 4 0 0,1 0-2 0 0,0 0-19 0 0,-1 1 15 0 0,1-1-15 0 0,0 1 23 0 0,0 0-25 0 0,-2-1 17 0 0,1 0-15 0 0,-2-1 23 0 0,1 1-25 0 0,0 0 17 0 0,0 0-15 0 0,-1 1 14 0 0,1-1-4 0 0,-1 1 10 0 0,-1-1-12 0 0,0 2-5 0 0,0-1 20 0 0,0 1-16 0 0,1-2 6 0 0,0 2-12 0 0,0-1 13 0 0,0 0-4 0 0,-1 0 1 0 0,0 0-10 0 0,1-1 13 0 0,-2 2-4 0 0,1 0 1 0 0,-1 0-10 0 0,1 0 4 0 0,-1 1-2 0 0,1 0 0 0 0,0 0-10 0 0,-1 0-6 0 0,0 1 20 0 0,0-1-16 0 0,0 1 6 0 0,0-1-2 0 0,-1 1 0 0 0,1-1-10 0 0,0 1 22 0 0,-1-1-16 0 0,1 1 6 0 0,0 0-2 0 0,0 0 0 0 0,-2 0-10 0 0,0 0 13 0 0,1 0 5 0 0,-1 1-11 0 0,0-2-5 0 0,1 0 20 0 0,-1 0-25 0 0,1 0 17 0 0,-1 1 4 0 0,0-1-11 0 0,1 0 14 0 0,0 0-4 0 0,0 0-9 0 0,0 1 22 0 0,0 0-25 0 0,0 0 17 0 0,-1-1-24 0 0,0 2 16 0 0,1-1 4 0 0,-1-1-11 0 0,0 1-5 0 0,0-1 20 0 0,0-1-25 0 0,0 0 17 0 0,0 1-15 0 0,0 0 14 0 0,-1 0-14 0 0,0 1 5 0 0,0 1-2 0 0,-1 2 9 0 0,2 1-21 0 0,-1-2 16 0 0,0 0-15 0 0,1-2 14 0 0,0 0-23 0 0,0 0 25 0 0,-1 1-17 0 0,1-1 6 0 0,-2 0-2 0 0,2 1 0 0 0,-1 1 0 0 0,0 0 0 0 0,0 1 0 0 0,0 0 0 0 0,0 1 9 0 0,0-1-12 0 0,0-1 5 0 0,-1 0-2 0 0,0 0 0 0 0,1-2 0 0 0,-1 1 0 0 0,0-1 0 0 0,1-1 9 0 0,-2 1-12 0 0,1 1 5 0 0,-1 1 7 0 0,0 0-12 0 0,0 2 14 0 0,0 0-4 0 0,-1 0 1 0 0,1 1-10 0 0,0-2 13 0 0,0 0-4 0 0,0-1 10 0 0,1-1-12 0 0,0 0 5 0 0,1 0-12 0 0,-1 0 22 0 0,0 0-16 0 0,0 1 6 0 0,0-1-2 0 0,-1 1 9 0 0,1 0-12 0 0,-1 0 5 0 0,1-1-2 0 0,-1 0 0 0 0,0 0 0 0 0,-1-1 0 0 0,1 1 0 0 0,0-2 0 0 0,-1 2 9 0 0,1-1-12 0 0,0 1 5 0 0,-2 0-2 0 0,1 1-10 0 0,0 0 22 0 0,0 0-25 0 0,0 0 17 0 0,1-1-5 0 0,0 0 10 0 0,-1 0-12 0 0,0 0 5 0 0,1 0-12 0 0,-1 0 13 0 0,1 0 5 0 0,-1 1-11 0 0,0 1 14 0 0,0-1 5 0 0,0 0-11 0 0,-1 0 14 0 0,1 0-4 0 0,1 0 1 0 0,-1-1 0 0 0,-1 1-10 0 0,1 0-6 0 0,0-1 20 0 0,1 0-25 0 0,-2 0 17 0 0,2 0-5 0 0,0 0-9 0 0,-2 0 4 0 0,2-1-2 0 0,0 0-10 0 0,-2 0 22 0 0,1 0-25 0 0,-1 1 17 0 0,1 0-15 0 0,0 0 5 0 0,-1 0-2 0 0,2 1 0 0 0,-1 0-10 0 0,0 0 22 0 0,1 0-25 0 0,0 1 17 0 0,-1 0-5 0 0,0-1 1 0 0,0 0-10 0 0,-1 1 13 0 0,0-2-14 0 0,0 1 14 0 0,1-1-14 0 0,0-1 14 0 0,0 0-14 0 0,0 0 14 0 0,0 0-14 0 0,0 0 23 0 0,0 0-25 0 0,-2 1 17 0 0,2 0-15 0 0,-1 0 14 0 0,0 0-14 0 0,0 0 14 0 0,0 1-14 0 0,0 0 14 0 0,-1 0-4 0 0,0 2 1 0 0,0 0 0 0 0,-1 0 18 0 0,1 1-23 0 0,0 1 17 0 0,0-1-15 0 0,0 0 5 0 0,0 1-2 0 0,0-1 9 0 0,1 2-21 0 0,-1 0 16 0 0,0 0-15 0 0,0 2 14 0 0,0-1-14 0 0,0 1 14 0 0,1 2-14 0 0,-2 2 5 0 0</inkml:trace>
</inkml:ink>
</file>

<file path=ppt/ink/ink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495 12 792 0 0,'0'0'1649'0'0,"1"3"-1479"0"0,-1 0 14 0 0,1 1-3 0 0,1 1 12 0 0,1 1 35 0 0,0 1-9 0 0,2 0 5 0 0,0-1 0 0 0,1 0 0 0 0,-1-1 0 0 0,0 0-9 0 0,0-2 11 0 0,0 1-12 0 0,0 0 3 0 0,-1 0-20 0 0,1 2-4 0 0,0 0-9 0 0,0 0-8 0 0,0 0-17 0 0,0 1 22 0 0,0 1-63 0 0,1-1 36 0 0,-1 1-40 0 0,0 0 19 0 0,1-1-34 0 0,-1 0 18 0 0,1 0-34 0 0,0 0 18 0 0,0-1-34 0 0,1 1 18 0 0,0 0-16 0 0,1 2 5 0 0,0-1-2 0 0,-2 1 0 0 0,0 1-10 0 0,-1 0 13 0 0,0 0-4 0 0,-2 1 1 0 0,0-1 0 0 0,-1-1 0 0 0,1-1 0 0 0,1 2 0 0 0,1 0-19 0 0,2 2 6 0 0,-1 2-3 0 0,0 0 9 0 0,-1 1-21 0 0,0-1 7 0 0,0-1-13 0 0,0-1 4 0 0,0-1-2 0 0,-1-1-10 0 0,0-1 13 0 0,-1-1-14 0 0,0-1 5 0 0,0 0-2 0 0,-1-1 9 0 0,1 0-12 0 0,-1-1 14 0 0,-1-1-14 0 0,1 1 5 0 0,0-2-2 0 0,-1 0-10 0 0,-1-1 22 0 0,2 0-16 0 0,-1-1 15 0 0,-1 0-14 0 0,0-1 14 0 0,-1-3-14 0 0,-2-3 23 0 0,-2-6-16 0 0,-2-4-4 0 0,-2-5 2 0 0,-1-4 16 0 0,-1-3-4 0 0,-1-1-8 0 0,1 0 13 0 0,-2-1 5 0 0,1 3-39 0 0,2 3 31 0 0,0 2-29 0 0,1 4 8 0 0,2 2-13 0 0,0 2 22 0 0,-1 1-25 0 0,1 0 8 0 0,-1 0 6 0 0,0 1-12 0 0,1 0 5 0 0,-1 2-2 0 0,2-1-10 0 0,-2 2 22 0 0,0 0-25 0 0,1 1 17 0 0,-1 0-15 0 0,1 1 5 0 0,1 1-2 0 0,0 0 9 0 0,-1 0-12 0 0,1 0 5 0 0,-1 1-2 0 0,0 1 0 0 0,0 0 0 0 0,-1 1 0 0 0,0 1 0 0 0,-2 0 9 0 0,-1 1-21 0 0,2 1 16 0 0,0-1-15 0 0,2 1 14 0 0,0 0-14 0 0,2 0 14 0 0,2 0-14 0 0,1 0 14 0 0,1 0-14 0 0,0 0 5 0 0,1 0-2 0 0,1 0 0 0 0,-1 0 0 0 0,0 0 0 0 0,1 0 0 0 0,-2 2 0 0 0,1 0-10 0 0,0 2 13 0 0,2 1-14 0 0,0 1 14 0 0,3 1-14 0 0,1 1 5 0 0,0 0-12 0 0,2 0 13 0 0,0 1-4 0 0,1 0 1 0 0,-1-1 0 0 0,1 1 9 0 0,-1-1-12 0 0,0 1 14 0 0,0 1-14 0 0,0 0 14 0 0,0-1-14 0 0,1 1 14 0 0,-1 0-23 0 0,0 1 25 0 0,0-1-17 0 0,-2 1 15 0 0,1-1-14 0 0,0 1 14 0 0,-2-2-14 0 0,1 1 14 0 0,-1 0-4 0 0,0 0 1 0 0,0 0 0 0 0,-1 1 0 0 0,1-1 0 0 0,-1 2 0 0 0,-1-1 0 0 0,1 1 0 0 0,-3 0 0 0 0,2 0 0 0 0,-2 1 0 0 0,1 0 0 0 0,0 0 0 0 0,0 1 9 0 0,-1-1-12 0 0,1 0 14 0 0,0-1-14 0 0,-1 1 14 0 0,1-1-14 0 0,0 1 23 0 0,-1 1-25 0 0,1-1 17 0 0,0 2-5 0 0,-1 0 1 0 0,1 1 0 0 0,-1 1 0 0 0,0 0 0 0 0,-1 0 0 0 0,1 0-10 0 0,0 0 22 0 0,-1-2-25 0 0,1-1 17 0 0,-2 0-5 0 0,1-1 1 0 0,0 1 0 0 0,-2-2 0 0 0,0 1 0 0 0,0 0 0 0 0,0 0-10 0 0,0 0 22 0 0,-1-1-16 0 0,0 1 6 0 0,1-1-12 0 0,-1-1 13 0 0,2-1-14 0 0,-2 0 14 0 0,0-1-14 0 0,1 0 14 0 0,-1 0-14 0 0,-1 2 14 0 0,1-1-14 0 0,-1 1 14 0 0,1 1-4 0 0,0-1 10 0 0,-1 0-12 0 0,2 1 5 0 0,-2-1-2 0 0,1-1 0 0 0,0-1 0 0 0,0 1 0 0 0,0-1 0 0 0,0 0 9 0 0,0 2-12 0 0,-1-1 5 0 0,2 1-2 0 0,-2 1 0 0 0,0 0 0 0 0,1 0 0 0 0,-1 0-10 0 0,0-1 13 0 0,0 1-14 0 0,0-1 23 0 0,0 2-25 0 0,-2-1 17 0 0,2 0-15 0 0,-2 0 14 0 0,1-1-14 0 0,0 0 14 0 0,0 0-14 0 0,-1 0 14 0 0,0 0-4 0 0,1 1 1 0 0,0-1 0 0 0,0 0 9 0 0,-1 0-12 0 0,1 1 5 0 0,-1 0-2 0 0,1-1 0 0 0,0 0 0 0 0,-1-1 0 0 0,1 0-10 0 0,0 1 13 0 0,-1-2-14 0 0,0 1 23 0 0,-1 1-25 0 0,0 0 17 0 0,-1 0-15 0 0,0 1 14 0 0,2-1-14 0 0,-2 0 14 0 0,1 1-14 0 0,0-1 14 0 0,0 1-14 0 0,0-1 14 0 0,0 1-14 0 0,0-1 14 0 0,0 0-4 0 0,-1 0 1 0 0,1 0 9 0 0,0 1-12 0 0,-1-1 5 0 0,2 0-2 0 0,-1 1 0 0 0,0 0 0 0 0,0-1-10 0 0,1-1 13 0 0,0-1-14 0 0,1 0 14 0 0,-1 0-14 0 0,1 0 23 0 0,0 0-25 0 0,1 0 17 0 0,-1 0-15 0 0,0 0 14 0 0,1 1-14 0 0,-1 1 5 0 0,0 1-2 0 0,1-1 0 0 0,0 1 0 0 0,-1 0 9 0 0,1-1-12 0 0,-1 0 14 0 0,0-1-14 0 0,2-1 5 0 0,-1-2-2 0 0,0 0 0 0 0,1 0 0 0 0,0 1 0 0 0,-1-1 0 0 0,0 2 0 0 0,0 0 0 0 0,-1-1 0 0 0,1 3 0 0 0,-1-1 0 0 0,1-1 0 0 0,0 0 0 0 0,0 0 0 0 0,1-1 0 0 0,-1-1 0 0 0,0 1 0 0 0,1-1 0 0 0,0-1 0 0 0,-1 1 0 0 0,1 0 0 0 0,-1 0 0 0 0,1 0 9 0 0,0 1-12 0 0,-1 1 14 0 0,1 0-14 0 0,0 1 14 0 0,-1 1-14 0 0,1-1 23 0 0,-1 1-25 0 0,1 0 17 0 0,0-1-15 0 0,-1 0 14 0 0,1-1-14 0 0,0 0 14 0 0,1 0-14 0 0,-1 0 14 0 0,1 0-14 0 0,-1 0 14 0 0,1 0-14 0 0,-3 0 14 0 0,2 2-14 0 0,-1 0 5 0 0,0 0-2 0 0,1-1 0 0 0,0 0 0 0 0,1 0 0 0 0,-1-2 0 0 0,2 0 0 0 0,-1 0 0 0 0,0-1 0 0 0,1 0 0 0 0,0 1 0 0 0,-2-1 0 0 0,2 0 0 0 0,-1 1 0 0 0,1 0 0 0 0,-1 2 0 0 0,0 0 0 0 0,1 0 0 0 0,-1 1 0 0 0,1 0 0 0 0,1-1 0 0 0,0 0 0 0 0,0 0 0 0 0,0-1 0 0 0,0 0 0 0 0,-1 0 0 0 0,1 0 0 0 0,-1 1 0 0 0,1-1 0 0 0,0 0 0 0 0,-1 0 0 0 0,1 0 0 0 0,0 0 0 0 0,0 0 0 0 0,0-1 0 0 0,0 1 0 0 0,1 0 0 0 0,0-1 0 0 0,0 2 0 0 0,0 0 0 0 0,0 2 0 0 0,1 0 0 0 0,0 4 0 0 0,1 4 0 0 0,0 4 0 0 0,3 11-10081 0 0</inkml:trace>
</inkml:ink>
</file>

<file path=ppt/ink/ink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1528 43 3112 0 0,'0'0'2189'0'0,"-3"-2"-2010"0"0,0 1-13 0 0,-3-1 22 0 0,1 0-34 0 0,-2 0 19 0 0,0 0-6 0 0,0-1-9 0 0,-2 1-6 0 0,1 0 2 0 0,-1 0-2 0 0,0 1 0 0 0,0 0-28 0 0,-1 0 17 0 0,0 0-34 0 0,-1-1 18 0 0,0 1-34 0 0,0-1 27 0 0,0 1-18 0 0,-2-1 15 0 0,2 0-23 0 0,-2 0 7 0 0,2 0 15 0 0,0 1-4 0 0,1-1-8 0 0,1 1 4 0 0,0 1 7 0 0,-1 0-2 0 0,0 0-9 0 0,0 0 4 0 0,-1 0-30 0 0,1 0 8 0 0,0 0-23 0 0,1 0 6 0 0,0 0-3 0 0,0-1 0 0 0,0 1 0 0 0,-1 0-10 0 0,-2 0 13 0 0,0 1-4 0 0,0 0-9 0 0,-1 1 4 0 0,1-1-12 0 0,0 2 13 0 0,0-1-14 0 0,1 1 5 0 0,0-1-21 0 0,2 0 6 0 0,-1 1-22 0 0,1-1 24 0 0,0 1-26 0 0,-2 0 8 0 0,-1 0 6 0 0,-1 0-12 0 0,0 1 5 0 0,0-1-2 0 0,1 0-10 0 0,3-1 22 0 0,0 1-25 0 0,1-1 17 0 0,0 0-15 0 0,-1 0 5 0 0,1 1-2 0 0,0 0 9 0 0,0 1-12 0 0,-1-1 5 0 0,1 1-2 0 0,-1 1 9 0 0,2-1-12 0 0,1-1 14 0 0,1 0-4 0 0,-1 1 1 0 0,1-2 0 0 0,-1 1 0 0 0,0 0 9 0 0,1-1-12 0 0,-1 1-5 0 0,-2 0 11 0 0,1 1-14 0 0,-2-1 23 0 0,1 2-25 0 0,1-2 17 0 0,0 0-15 0 0,2 0 5 0 0,-2 0-2 0 0,0 0 0 0 0,0 0 9 0 0,-1 0-12 0 0,2-2 5 0 0,0 2-2 0 0,-1 1 0 0 0,0 0 0 0 0,-1 0 0 0 0,2 0 0 0 0,-1 0-10 0 0,-1 0 22 0 0,0 0-25 0 0,-1 0 17 0 0,0-1-15 0 0,-1 1 14 0 0,0-1-14 0 0,-1 1 14 0 0,-1 0-14 0 0,0 1 5 0 0,0-1-2 0 0,0 1 9 0 0,1 0-12 0 0,1-1 14 0 0,1 1-14 0 0,2-2 14 0 0,0 1-4 0 0,1-1 1 0 0,1 0-10 0 0,-1 2 22 0 0,-1-1-25 0 0,0 1 17 0 0,0-1-15 0 0,-1 2 14 0 0,-1 0-14 0 0,0 0 14 0 0,1 0 5 0 0,1-1 17 0 0,2-1-22 0 0,1-2 17 0 0,1 0-15 0 0,1 0 23 0 0,1 0-25 0 0,-3 1 8 0 0,1 1-13 0 0,-2 1 22 0 0,0 0-25 0 0,-1 1 17 0 0,0-1-15 0 0,0 1 5 0 0,1-1-12 0 0,1 0 13 0 0,-1-1-14 0 0,2 1 23 0 0,-1 0-16 0 0,0-1 6 0 0,-2 1-12 0 0,2 0 13 0 0,-1 0-4 0 0,0 0 1 0 0,0 0 0 0 0,1 0 0 0 0,0 0 9 0 0,1-1-12 0 0,-1 0 5 0 0,1-1-2 0 0,0 1 0 0 0,0 0 0 0 0,-2 1 0 0 0,1-1 0 0 0,-1 2 0 0 0,1 0 9 0 0,-1 0-12 0 0,-1 0 5 0 0,1 0-2 0 0,0 0 0 0 0,0 0-10 0 0,1-1 13 0 0,0 0-14 0 0,0 0 14 0 0,-1 1-14 0 0,0 0 14 0 0,0 0 5 0 0,0 0-11 0 0,-1 1 5 0 0,0 0-2 0 0,0 0 0 0 0,1 0 9 0 0,0 1-12 0 0,1-1 23 0 0,1 0-25 0 0,-1 0 17 0 0,1 0-15 0 0,-1 0 14 0 0,-1 1-4 0 0,0-1-9 0 0,1 1 4 0 0,-2 0-2 0 0,1 0-10 0 0,1 0 13 0 0,-1-1-14 0 0,1 1 14 0 0,0-1-4 0 0,1 0 1 0 0,0 0 9 0 0,0 0-12 0 0,-1 1-5 0 0,0 0 11 0 0,0 0-14 0 0,1 1 14 0 0,-2-2-14 0 0,2 2 14 0 0,0-1-14 0 0,-1-1 14 0 0,2 0-14 0 0,-2 1 14 0 0,1 0-14 0 0,0 1 14 0 0,0 0-14 0 0,0 1 14 0 0,-1 1-14 0 0,1-1 23 0 0,0 0-25 0 0,-2 0 17 0 0,3 0-15 0 0,-2-1 14 0 0,3 0-14 0 0,-2 0 14 0 0,1 0-14 0 0,-1 0 14 0 0,0 2-14 0 0,-1 0 14 0 0,1 0-14 0 0,0 1 14 0 0,0-1-14 0 0,1 0 14 0 0,-1-1-14 0 0,0 1 23 0 0,2-2-25 0 0,-1 1 17 0 0,0-1-15 0 0,1 1 14 0 0,-1-2-14 0 0,0 1 14 0 0,1 0-14 0 0,-1 0 14 0 0,0 0-14 0 0,1 2 5 0 0,-1-1-2 0 0,0 1 0 0 0,0 0 0 0 0,1-1 0 0 0,-1 0 0 0 0,1 0 9 0 0,1 1-12 0 0,-1-1 14 0 0,1 1-14 0 0,0 0 14 0 0,0 1-14 0 0,-1 1 23 0 0,-1-1-25 0 0,0 0 17 0 0,1 0-15 0 0,1-1 5 0 0,-2 0-2 0 0,1 0 0 0 0,0-1 0 0 0,0 1 0 0 0,0 0 0 0 0,0 1 0 0 0,-1 0 0 0 0,0 0 0 0 0,1 1 0 0 0,-1-1 0 0 0,1 1 0 0 0,0 0 9 0 0,0-1-12 0 0,0 0 14 0 0,0 0-14 0 0,0 1 14 0 0,0 0-14 0 0,0 1 14 0 0,1-1-14 0 0,-1 1 14 0 0,0 0-14 0 0,-1 0 14 0 0,1-2-14 0 0,0 2 23 0 0,0-2-25 0 0,1 0 17 0 0,-1 0-5 0 0,1 0 1 0 0,0 0-10 0 0,0 1 13 0 0,1 0-14 0 0,-1 2 14 0 0,0 0-14 0 0,0 0 14 0 0,0 0-14 0 0,0 0 14 0 0,0-1-14 0 0,0 0 23 0 0,0 0-25 0 0,0-1 17 0 0,0 2-15 0 0,0 0 14 0 0,0 1-14 0 0,0 0 5 0 0,0 0-2 0 0,0-1 0 0 0,0 0 0 0 0,0-2 0 0 0,1 0 0 0 0,0-1 9 0 0,-1-1-12 0 0,1 0 14 0 0,0 0-14 0 0,0 0 14 0 0,-1 2-4 0 0,1 1 1 0 0,0 2 9 0 0,0 1-12 0 0,0 0 5 0 0,1 0-2 0 0,-1-1-10 0 0,0-1 13 0 0,1 0-14 0 0,0-2 14 0 0,-1 0-14 0 0,1-2 14 0 0,0 0-14 0 0,-1 1 14 0 0,0 0-14 0 0,1 2 14 0 0,-1-1-14 0 0,1 1 23 0 0,-1 1-16 0 0,1-2 6 0 0,0-1-2 0 0,-1 0 0 0 0,1-2 0 0 0,0-1 0 0 0,-1 1-10 0 0,1 0 13 0 0,0 0-14 0 0,0 1 23 0 0,-1 1-25 0 0,0 0 17 0 0,1 0-15 0 0,-1 1 14 0 0,0 0-14 0 0,1-1 14 0 0,0 0-14 0 0,-1 0 14 0 0,1-1-14 0 0,0-1 14 0 0,-1-1-4 0 0,1 2 1 0 0,0-1 9 0 0,0 2-12 0 0,1-1 5 0 0,-1 1-2 0 0,1 1 0 0 0,0-1 9 0 0,1 0-12 0 0,-2 0 23 0 0,1 1-25 0 0,0 1 8 0 0,0-1-3 0 0,-1 1 0 0 0,2 0-10 0 0,-2 1 13 0 0,2 0-14 0 0,0 1 14 0 0,-1 0-14 0 0,1 0 23 0 0,0 0-25 0 0,-1 0 17 0 0,1 0-15 0 0,-1 0 14 0 0,0-1-4 0 0,1-1 1 0 0,-2-1 0 0 0,1-1 0 0 0,-2 0 0 0 0,2-1 0 0 0,-1 2 9 0 0,-1 1-2 0 0,2 2-9 0 0,-1 0 13 0 0,0 1-14 0 0,1-1 5 0 0,-2-1 16 0 0,1 0-14 0 0,0-1-4 0 0,-1-1 11 0 0,0 1-14 0 0,0 0 23 0 0,1 0-25 0 0,0 1 17 0 0,-1 1-15 0 0,2-1 14 0 0,-1 2-4 0 0,1 0-9 0 0,-1-1 4 0 0,2 3-2 0 0,-1 3 0 0 0,1-1 0 0 0,0 0 0 0 0,0-1 0 0 0,-1-3-10 0 0,1-2 22 0 0,-1-1-25 0 0,0-1 17 0 0,-2-1-15 0 0,1 0 14 0 0,1 1-14 0 0,-2 0 14 0 0,3 1-14 0 0,-1 0 14 0 0,1 1-14 0 0,1 0 5 0 0,-2 1-2 0 0,1-1 0 0 0,0 1 0 0 0,-1-1 0 0 0,0 0 0 0 0,0-1 0 0 0,-1 0 0 0 0,0-1 0 0 0,1-1 0 0 0,-2-1 0 0 0,1 0 0 0 0,1 3 0 0 0,0 1 0 0 0,0 1 0 0 0,2 0 0 0 0,-1 0 0 0 0,-1-1 0 0 0,1-2 0 0 0,-2-1 0 0 0,1-1 0 0 0,-1-1 0 0 0,0-1 0 0 0,0 0 0 0 0,-1 1 0 0 0,1 2 0 0 0,0 1 0 0 0,-1 2 0 0 0,1 2 0 0 0,1-1 0 0 0,0 1 0 0 0,-1-2 0 0 0,1-1 0 0 0,-1-2-10 0 0,0-1 13 0 0,0-2-14 0 0,0 1 14 0 0,-1-1-14 0 0,1 1 14 0 0,0 1-4 0 0,-1 0 1 0 0,2 1-10 0 0,-1 1 13 0 0,1-1-23 0 0,-1-1 25 0 0,0-1-17 0 0,0-1 15 0 0,0 0-4 0 0,-1-1 1 0 0,1-1 0 0 0,0 0 0 0 0,-1 1 0 0 0,1 0 0 0 0,0 0 0 0 0,-1 2 0 0 0,1-1 0 0 0,0 1 0 0 0,-1-1 0 0 0,1-1 0 0 0,0 0 0 0 0,0 1 0 0 0,-1-1 0 0 0,1-1 0 0 0,0 1 0 0 0,-1-1 0 0 0,1 0-10 0 0,0 1 13 0 0,-1-1-14 0 0,1 1 14 0 0,1-1-14 0 0,-3-1 14 0 0,2 0-14 0 0,-1-2 14 0 0,0 1-14 0 0,0-2 5 0 0,0 1-12 0 0,-1-1 13 0 0,1 1-14 0 0,0-1 14 0 0,0 1-4 0 0,-1-1 1 0 0,1 1 0 0 0,0-1-10 0 0,-1 1 13 0 0,1-1-4 0 0,0 1 1 0 0,0-2 9 0 0,-1 1-12 0 0,1 0 14 0 0,-1-1-14 0 0,0 0 14 0 0,0 1-14 0 0,0-1 14 0 0,0 1-14 0 0,1-1 14 0 0,0 0-23 0 0,0 0 16 0 0,1 1-5 0 0,0-1 1 0 0,-1 1 0 0 0,0-1 0 0 0,0 1 0 0 0,0-2 0 0 0,-1 1-19 0 0,2 0 24 0 0,-2 0-7 0 0,2 0 2 0 0,0 0 0 0 0,-1 0 0 0 0,1 0 0 0 0,0-1 0 0 0,-1 1-10 0 0,0-2 13 0 0,1 2-4 0 0,0-1 1 0 0,-1 0 0 0 0,1 1 9 0 0,0-1-12 0 0,0 0 14 0 0,-1 0-14 0 0,1 0 14 0 0,0 1-14 0 0,-1-2 14 0 0,1 1-23 0 0,1 0 25 0 0,-1 0-7 0 0,2-1 2 0 0,-1 0-10 0 0,1 0 13 0 0,-1 1-14 0 0,1-1 14 0 0,-1-1-14 0 0,2 1 14 0 0,-1 0-14 0 0,1 0 14 0 0,-1 0-14 0 0,1 0 14 0 0,-1 0-14 0 0,1 0 14 0 0,0 0-14 0 0,1-2 14 0 0,0 2-23 0 0,-1-1 25 0 0,2 0-17 0 0,-2 0 15 0 0,1 0-4 0 0,-2 0 1 0 0,2 0 0 0 0,-1 0 0 0 0,0-1 0 0 0,0 1 0 0 0,1-1 0 0 0,-2 2 0 0 0,2-2 0 0 0,-2 1 0 0 0,2 0 0 0 0,-2 0 0 0 0,1 0 0 0 0,-1 0 0 0 0,2-1 0 0 0,-1 1 0 0 0,0 0 0 0 0,-1 0 0 0 0,0 0 0 0 0,-1-1 0 0 0,2 1 0 0 0,-2 0 0 0 0</inkml:trace>
</inkml:ink>
</file>

<file path=ppt/ink/ink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1150 1 2400 0 0,'0'0'989'0'0,"3"0"-747"0"0,1 0-49 0 0,2 1 15 0 0,2 0-27 0 0,-2 0 6 0 0,1 1-31 0 0,-2-1-1 0 0,0 0-11 0 0,-1 0 1 0 0,-2 1-38 0 0,1-1 29 0 0,0 1-39 0 0,1 0 29 0 0,1 2-8 0 0,-1 0-8 0 0,1 0-15 0 0,0 1 22 0 0,0 0-26 0 0,0-1 17 0 0,0 2-24 0 0,0-1 7 0 0,-2 1-13 0 0,0 0 13 0 0,-2 1 5 0 0,2 0-1 0 0,-1-1-9 0 0,-1 2 4 0 0,1-2-21 0 0,0 1 15 0 0,-1 1-15 0 0,1-1 5 0 0,0-1-21 0 0,-1 1 15 0 0,1-1-15 0 0,-1 0 14 0 0,0 0-32 0 0,-1 0 27 0 0,0 0 1 0 0,0 0 0 0 0,0 0-9 0 0,-2-1 13 0 0,0 2-4 0 0,1-1 10 0 0,-2 0-12 0 0,1 0 14 0 0,0 0-4 0 0,0-1 1 0 0,0 0-19 0 0,0 1 15 0 0,-1 0-24 0 0,0 0 25 0 0,1 0-7 0 0,-3 0 2 0 0,1 0-28 0 0,1-1 26 0 0,-2 1-8 0 0,3-2 2 0 0,-2 1-10 0 0,0 0 13 0 0,1-1-14 0 0,-1 3 5 0 0,-1 0-12 0 0,0 1 13 0 0,-3 0-14 0 0,0 0 14 0 0,1 0-14 0 0,-1-1 14 0 0,1 0-14 0 0,1-1 5 0 0,1-1 7 0 0,-1 0-12 0 0,1 0 5 0 0,0-1-2 0 0,0 1 0 0 0,-1 0-10 0 0,1 0 4 0 0,0 0-12 0 0,0-1-6 0 0,-1 2 20 0 0,-1-1-16 0 0,0 0 6 0 0,0 0 7 0 0,-1 0-12 0 0,1-1-5 0 0,0 1 20 0 0,-2-1-25 0 0,0 1 17 0 0,-1 0-5 0 0,0 0-9 0 0,0 1 4 0 0,0 0-2 0 0,-1 1 0 0 0,0-1 0 0 0,0 1 0 0 0,-1 0 0 0 0,1-2 9 0 0,1 0-2 0 0,0 0-9 0 0,2-1 13 0 0,0 0-4 0 0,1 1 1 0 0,-2 0-10 0 0,1 1 13 0 0,-2 0-14 0 0,-1 1 14 0 0,0 1-23 0 0,-1 0 25 0 0,-1 0-26 0 0,0 0 17 0 0,2-1-15 0 0,-1 0 14 0 0,0 0-14 0 0,1-1 14 0 0,-2 0-14 0 0,0 0 14 0 0,-3 1-14 0 0,-3 0 14 0 0,-2 0-14 0 0,-1 1 23 0 0,-1 0-25 0 0,0-1 17 0 0,3-1-5 0 0,2 0 10 0 0,2 0-21 0 0,4-2 16 0 0,5-2-15 0 0,0 1 14 0 0,1-1-4 0 0,0 1 10 0 0,-1 0-21 0 0,0 0 16 0 0,-2 0-15 0 0,0 1 5 0 0,-1 1-2 0 0,-1 0 9 0 0,1 0-12 0 0,-1-1 5 0 0,1 1-2 0 0,0-1 0 0 0,-2 1 0 0 0,0 0 0 0 0,0 1-10 0 0,-3 0 13 0 0,0 1-14 0 0,-1-1 23 0 0,-1 0-25 0 0,1 0 17 0 0,0-1-5 0 0,2 0 1 0 0,2-2 0 0 0,1 1 0 0 0,1-1 0 0 0,0 0 0 0 0,1 0-10 0 0,-1 0 22 0 0,-1 1-25 0 0,-1 0 17 0 0,0 1-15 0 0,1-1 5 0 0,0 0-2 0 0,0 1 0 0 0,2-1 0 0 0,-1 0 0 0 0,1 0 0 0 0,1-1 0 0 0,-1 1 0 0 0,2 0 0 0 0,-3 0 0 0 0,3 0 0 0 0,-1 1 0 0 0,1 0 0 0 0,-1 0 0 0 0,3-2 0 0 0,-2 2 0 0 0,3-2 0 0 0,-2 1 0 0 0,2-1 0 0 0,-2 0 0 0 0,2-1 0 0 0,-2 2 0 0 0,1-1 0 0 0,-2 2 0 0 0,0-1 0 0 0,1 1 0 0 0,1-1 0 0 0</inkml:trace>
</inkml:ink>
</file>

<file path=ppt/ink/ink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1 42 2400 0 0,'0'0'65'0'0,"3"-1"-50"0"0,3 0 38 0 0,3-1-10 0 0,0-1 14 0 0,1 1 17 0 0,0 0 51 0 0,1-1-4 0 0,0 1-13 0 0,0-1 26 0 0,0 0 28 0 0,-1 1 12 0 0,0-2-48 0 0,0 1 45 0 0,0 0-34 0 0,-2 0 1 0 0,-2 1 8 0 0,0 1-3 0 0,-3 0-18 0 0,-1 1 6 0 0,1-1-3 0 0,-1 1 0 0 0,-1 1-28 0 0,0-1 264 0 0,1 0-276 0 0,0 0-10 0 0,-2 0 4 0 0,2 0-21 0 0,-1 0 6 0 0,0 0 109 0 0,0 0-120 0 0,0 0 0 0 0,0 0-10 0 0,0 0 13 0 0,2 0 5 0 0,-2 0-20 0 0,3 0 7 0 0,-2 0-3 0 0,2 0 9 0 0,-1 0-12 0 0,1 1 14 0 0,-1 1-14 0 0,1-1-5 0 0,-1 1 11 0 0,1-1 5 0 0,-1 1 8 0 0,-1-2-11 0 0,1 2 14 0 0,0 0 5 0 0,-1 0 8 0 0,0 0 17 0 0,1 1-41 0 0,-1 1 23 0 0,1 0-8 0 0,1 1 1 0 0,-2 1-10 0 0,2 0 13 0 0,-2-1-23 0 0,1 2 16 0 0,0 0-15 0 0,1 1 5 0 0,0 2-2 0 0,0 0 9 0 0,1 1-2 0 0,-1-1 1 0 0,-1 1-19 0 0,0-1 15 0 0,1 0-5 0 0,-1-1 1 0 0,0 0-10 0 0,1-1 22 0 0,-1 0-16 0 0,0 1 15 0 0,-1-1-32 0 0,1 1 27 0 0,-1 0-8 0 0,0 0 2 0 0,0 0-10 0 0,-1 0 13 0 0,0-1-14 0 0,1-1 5 0 0,-1 1-2 0 0,0-1 9 0 0,0 0-21 0 0,0 1 16 0 0,1 0-15 0 0,0 1-5 0 0,1 0-8 0 0,0-1 20 0 0,0 1-16 0 0,0 1 15 0 0,0-1-23 0 0,-1 0 25 0 0,-2 0-17 0 0,1-1 15 0 0,0 1-14 0 0,1 0 23 0 0,-1 1-25 0 0,0 0 17 0 0,1 0-33 0 0,0 1 18 0 0,-1-1-6 0 0,1 0-9 0 0,0-1-6 0 0,-1-1 2 0 0,2 0-2 0 0,-1 0 0 0 0,0 0 0 0 0,1-1 18 0 0,-1 2-14 0 0,2 1 6 0 0,-1 0-2 0 0,-1 2 18 0 0,-1-2-23 0 0,1-1 17 0 0,-2 0 4 0 0,1-3-1 0 0,-1 1 1 0 0,0-1-10 0 0,-1-1-6 0 0,1 1 20 0 0,0 0-25 0 0,1 0 17 0 0,-1 1-15 0 0,1 1 14 0 0,0 1-14 0 0,1 1 5 0 0,0 2-2 0 0,0 1 9 0 0,-1 0-12 0 0,1-1 5 0 0,0-1-2 0 0,-1-1 9 0 0,0-1-12 0 0,0 0 14 0 0,-1-1-4 0 0,1 0 1 0 0,0 1-10 0 0,0 0 4 0 0,-1 0 7 0 0,2 1-12 0 0,-1 0-5 0 0,0 0 11 0 0,0-1-14 0 0,-1 0 23 0 0,0-1-25 0 0,0 0 17 0 0,0-1-15 0 0,0 1 5 0 0,1-2-2 0 0,0 2 0 0 0,1 1 9 0 0,0 1-12 0 0,-1 2 5 0 0,1-1-2 0 0,0 1 0 0 0,0 0 0 0 0,0 0 0 0 0,0-1 0 0 0,-1-2-10 0 0,1 0 22 0 0,0 0-25 0 0,-1-2 17 0 0,1 1-15 0 0,0 0 14 0 0,-1 0-14 0 0,0 0 14 0 0,1 1-4 0 0,-1 0 1 0 0,0 0 0 0 0,1 0 0 0 0,0 0 9 0 0,-1-1-12 0 0,0 0 5 0 0,0-1 7 0 0,1 1-12 0 0,-2-1 14 0 0,1 1 5 0 0,-1-1-11 0 0,0 2 5 0 0,1 0-2 0 0,-1 0 9 0 0,1 0-2 0 0,1 1-18 0 0,0 0 15 0 0,-1-1-15 0 0,1 1 23 0 0,0-1-25 0 0,-1-1 17 0 0,0 1-15 0 0,1 1 5 0 0,0 0-2 0 0,-1 1 9 0 0,1 1-12 0 0,0 0 14 0 0,0-1-14 0 0,0 0 14 0 0,0 0 5 0 0,-1-1-11 0 0,1 0 5 0 0,0-1-2 0 0,-1 1 9 0 0,1 0-12 0 0,0 0-5 0 0,0 1 11 0 0,-1-2-14 0 0,1 1 23 0 0,0-1-16 0 0,-1 0 6 0 0,1 0-2 0 0,0-1 0 0 0,-1 1 0 0 0,1 0 0 0 0,0-1-10 0 0,-1 3 4 0 0,1-1-2 0 0,0 2 9 0 0,0 0-2 0 0,-1 0-9 0 0,1 0 4 0 0,0 0-2 0 0,-1 0 0 0 0,1-1 0 0 0,0-1 0 0 0,-1 0 0 0 0,2 1 9 0 0,-1-2-12 0 0,-1 2 5 0 0,1-1-2 0 0,0 0-10 0 0,-1 1 13 0 0,1-1-14 0 0,0-1 14 0 0,-1 1-14 0 0,1-1 5 0 0,0-1-2 0 0,-1 1 0 0 0,0-1 0 0 0,0 0 0 0 0,0 0 0 0 0,0 0 9 0 0,1 1-12 0 0,-1 1 14 0 0,1 0-14 0 0,0 1 5 0 0,-1 0-2 0 0,1 0 0 0 0,0-1 0 0 0,-1 0 0 0 0,0-1 0 0 0,0 0 0 0 0,0 0 0 0 0,0 1 0 0 0,-1-1 0 0 0,0 0 0 0 0,0 0 0 0 0,0 1 18 0 0,0 0-23 0 0,0 0 17 0 0,1 1-5 0 0,0-1 1 0 0,-1 0 0 0 0,1 0 0 0 0,-1-1 0 0 0,0 0 0 0 0,1 1 9 0 0,-1 0-12 0 0,0-1 5 0 0,0 0-2 0 0,0 1 0 0 0,1 0 0 0 0,1 1-10 0 0,-1 1 13 0 0,1 0-14 0 0,0 2 14 0 0,-1-1-14 0 0,1 0 14 0 0,0 0-14 0 0,-1 0 23 0 0,0-1-25 0 0,0 1 17 0 0,1-1-15 0 0,-1 0 14 0 0,-1 0-4 0 0,1 0 1 0 0,-1-1 0 0 0,0 0 0 0 0,1 0 0 0 0,-1-1 9 0 0,0 1-12 0 0,0-1 5 0 0,0-1-2 0 0,0 2 9 0 0,-1-2-12 0 0,1 1 5 0 0,0-1 7 0 0,0 1-12 0 0,1 1 5 0 0,0-1-2 0 0,0 2-10 0 0,1 0 13 0 0,-1 0-4 0 0,1 0 1 0 0,0-1 0 0 0,-2-1 9 0 0,1 0-12 0 0,-1 0 5 0 0,0 0-2 0 0,1 1 0 0 0,0 1 0 0 0,-1-1 0 0 0,1 1 0 0 0,-1 0 9 0 0,1 0-12 0 0,-1 0 5 0 0,0-1-2 0 0,0-2 0 0 0,0 0 0 0 0,0 0 0 0 0,0 1 0 0 0,0 1 9 0 0,0 1-12 0 0,0 0 5 0 0,0 1-2 0 0,0-1 0 0 0,0 0-10 0 0,0-1 13 0 0,-1 1-14 0 0,1-1 14 0 0,-1 0-14 0 0,-1 1 14 0 0,1-2-14 0 0,-1 0 14 0 0,0 2 5 0 0,1-1-11 0 0,-1 1 5 0 0,0 0 7 0 0,0-1-12 0 0,1 0 5 0 0,-1 1-2 0 0,0-1 9 0 0,1-2-12 0 0,-2 1 5 0 0,2 0-12 0 0,-2 0 13 0 0,1 0-14 0 0,1 1 14 0 0,-1 0-14 0 0,0 1 14 0 0,1 0-14 0 0,-1 0 14 0 0,-1 0-14 0 0,2 1 14 0 0,-1-1-14 0 0,1 0 5 0 0,-1 0-2 0 0,0 0 0 0 0,0 0 0 0 0,0 0 18 0 0,2 0-14 0 0,-2 0 6 0 0,-1-1-2 0 0,2 0 0 0 0,-1 0 0 0 0,0 1 0 0 0,1-1 0 0 0,-1 0 9 0 0,0 0-12 0 0,1-1 5 0 0,-1 2-12 0 0,-1-1 13 0 0,1 1-14 0 0,-2 0 14 0 0,1 0-14 0 0,0 0 5 0 0,-2 0-2 0 0,1 0 0 0 0,0-1 0 0 0,-1 1 0 0 0,1 0 0 0 0,-1 0 9 0 0,0 0-12 0 0,0 0 14 0 0,1-1-14 0 0,0-1 14 0 0,-1 0-14 0 0,0 0 5 0 0,0 1-2 0 0,-1 0 0 0 0,1 0 0 0 0,-1 0 0 0 0,1 0 0 0 0,0-1 0 0 0,-1-1 0 0 0,1 1 0 0 0,0 0 0 0 0,0 0 0 0 0,0-1 0 0 0,0 1 0 0 0,1 0 0 0 0,0-1 0 0 0,-2 1 0 0 0,2 0 0 0 0,-1 0 0 0 0,1 0 18 0 0,0-1-14 0 0,-1 1 6 0 0,0-1-2 0 0,1 2 0 0 0,-1-1-10 0 0,1 2 13 0 0,-1-1-14 0 0,-1 0 14 0 0,1 0-14 0 0,0-1 14 0 0,1 1-14 0 0,-2-2 14 0 0,3 0-14 0 0,-1 0 23 0 0,0 0-25 0 0,1 1 17 0 0,0 0-15 0 0,-2 1 14 0 0,2 1-14 0 0,-2 1 5 0 0,2 1-2 0 0,-2-1 0 0 0,2 1 0 0 0,0-2 0 0 0,0-1 0 0 0,1-1 0 0 0,-1 0 0 0 0,0-2 0 0 0,1 1 0 0 0,-1-1 0 0 0,1 1 0 0 0,-2 1 0 0 0,1 0 0 0 0,-2 2 0 0 0,1 1 0 0 0,-1-1 0 0 0,0-1 0 0 0,0-1 0 0 0,-1 0 0 0 0,1-2 0 0 0</inkml:trace>
</inkml:ink>
</file>

<file path=ppt/ink/ink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885 625 1704 0 0,'0'0'0'0'0,"0"-1"0"0"0,-1-7 9 0 0,-2-7 7 0 0,1-6-10 0 0,-1-7 3 0 0,2-5 18 0 0,1-3-6 0 0,3-3-16 0 0,2 2 6 0 0,2 0-3 0 0,1 3 19 0 0,2 1-25 0 0,1 1 9 0 0,0 1-3 0 0,-2 2 9 0 0,-1 0 17 0 0,-3 2-14 0 0,0 0 14 0 0,-2 3 6 0 0,0 3-1 0 0,-1 2 10 0 0,0 4 7 0 0,0 4-1 0 0,-2 3-8 0 0,0 2 11 0 0,0 3 16 0 0,0 0-5 0 0,0 1 31 0 0,0 0 11 0 0,-2 1 26 0 0,0-1-14 0 0,0 1 6 0 0,1 1-1 0 0,-1-2-19 0 0,0 1 15 0 0,0 0-33 0 0,1 0 28 0 0,-2 1-38 0 0,2 0 20 0 0,-1 0-34 0 0,-1-1 28 0 0,-2 1-38 0 0,0-1 20 0 0,0 0-25 0 0,-1 1 16 0 0,0-1-24 0 0,0 1 7 0 0,-2 0-3 0 0,0 0 9 0 0,3 0-30 0 0,-3 0 28 0 0,3 0-29 0 0,-1 0 18 0 0,2 0-24 0 0,0 0 26 0 0,2-1-28 0 0,-1 1 28 0 0,0 0-28 0 0,-1 0 9 0 0,1 1 16 0 0,0 2-15 0 0,-2 3 14 0 0,-1 4-3 0 0,1 4 10 0 0,0 4-2 0 0,4 2-8 0 0,1 3 21 0 0,3 0-7 0 0,2 0-6 0 0,2 1 11 0 0,1 1 6 0 0,3 1-1 0 0,-2 0 1 0 0,-1 0 9 0 0,-2 1 7 0 0,-3 0-11 0 0,-2-1 14 0 0,-2 0-23 0 0,-1 0 7 0 0,0-1 6 0 0,0 0 7 0 0,1-1-29 0 0,1-1 27 0 0,2 0-18 0 0,0 1 6 0 0,1-1-2 0 0,-2 1 9 0 0,1-1-21 0 0,-2-1-3 0 0,0 0 10 0 0,0-1 5 0 0,0 0-20 0 0,-1-2 7 0 0,1 1-3 0 0,0 0 9 0 0,0 1-30 0 0,0 1 27 0 0,1 0-18 0 0,0 1 15 0 0,1-1-14 0 0,-1-2 5 0 0,-1-1 7 0 0,0-1-12 0 0,-2-2 5 0 0,-1 0-12 0 0,0-1 13 0 0,0 2-4 0 0,-2 1 10 0 0,3 0-2 0 0,-1-2-18 0 0,2 1 24 0 0,0-1-17 0 0,1 0 15 0 0,1-1-4 0 0,-1 0 1 0 0,1 0 9 0 0,-1-2-2 0 0,0-1 1 0 0,-1-1-10 0 0,0-2 13 0 0,-1 1 5 0 0,0 0-11 0 0,1 1-5 0 0,-2 1 11 0 0,1 1-4 0 0,-1 0-18 0 0,0 0 15 0 0,1 1-5 0 0,-1 1 1 0 0,1-1-10 0 0,0-2 4 0 0,1-2-2 0 0,0-2-10 0 0,1-3 4 0 0,0-1-2 0 0,-1 0 0 0 0,0 0-10 0 0,0 2 4 0 0,-1-1 7 0 0,1 2-12 0 0,-1 0 5 0 0,0 1-2 0 0,1-1 0 0 0,-1-1 0 0 0,0 2 9 0 0,1-2-12 0 0,-2 1 23 0 0,0 1-25 0 0,0-1 26 0 0,1 1-17 0 0,0-1 15 0 0,-1 0-23 0 0,2 1 16 0 0,-1-2 4 0 0,0 1-11 0 0,1-1 5 0 0,-1 0-2 0 0,0 1 0 0 0,0 0 0 0 0,-1 0-10 0 0,1 1 13 0 0,-1 1-14 0 0,0 1 14 0 0,-1 1-14 0 0,1-2 5 0 0,0 1-21 0 0,0-1 15 0 0,0-1-15 0 0,1 0 5 0 0,0-1-12 0 0,0 0 13 0 0,-1 0-14 0 0,0 2 14 0 0,-1 0-4 0 0,1 1 1 0 0,-1 0-10 0 0,0 0 13 0 0,0-1-4 0 0,1 0 10 0 0,-1-1-12 0 0,1-1 5 0 0,0-1-2 0 0,-1 0 9 0 0,2 0-12 0 0,-1 0 23 0 0,1 0-25 0 0,-1 0 17 0 0,1 0-15 0 0,-1 0 14 0 0,0 0-14 0 0,1 0 14 0 0,-1 0-14 0 0,0 0 5 0 0,1 0-2 0 0,0 0 0 0 0,-1 0-10 0 0,0 1 13 0 0,-1 0-14 0 0,2 0 5 0 0,-1 0-2 0 0,-1-1 9 0 0,0 0-12 0 0,1 0 14 0 0,0 0-14 0 0,-1-1 23 0 0,0 1-25 0 0,1 1 17 0 0,-1 0-15 0 0,0 2 14 0 0,-1-1-14 0 0,2 0 14 0 0,-1 0-14 0 0,0-2 14 0 0,1 1-14 0 0,0-1 14 0 0,-1-1-14 0 0,1 1 14 0 0,-1-1-14 0 0,0 1 14 0 0,0 0-14 0 0,-1 1 23 0 0,0 0-25 0 0,0 0 8 0 0,-1 1-3 0 0,0 1 0 0 0,0-1 0 0 0,1 0 0 0 0,0-1 0 0 0,1 0 0 0 0,-1-1 0 0 0,2-1 0 0 0,0 0 0 0 0,-1 0 9 0 0,1 0-12 0 0,-1 0 14 0 0,0 1-14 0 0,0-1 14 0 0,0 1-14 0 0,0 0 14 0 0,-1 0-14 0 0,0 0 14 0 0,1 0-14 0 0,0-1 14 0 0,0-1-14 0 0,0 0 14 0 0,0 1-14 0 0,-1-1 14 0 0,0 1-14 0 0,0-1 23 0 0,-1 0-25 0 0,0 0 17 0 0,0 1-15 0 0,-1 0 14 0 0,0 1-4 0 0,1 0 1 0 0,-2-1 0 0 0,3 0 0 0 0,-1 0 0 0 0,2-2 9 0 0,-1 2-12 0 0,1-3 5 0 0,0 2-12 0 0,-1-1 13 0 0,-1 1-14 0 0,-1 1 14 0 0,0 1-14 0 0,0 0 14 0 0,-1-1-14 0 0,2 0 14 0 0,-1 1-14 0 0,1-2 14 0 0,1 0-14 0 0,1-1 23 0 0,0 0-25 0 0,2-1 17 0 0,-3 0-15 0 0,3 1 14 0 0,-1-1-14 0 0,-2 1 14 0 0,0 0-14 0 0,1 0 14 0 0,0 1-14 0 0,0-1 14 0 0,0 0-14 0 0,1-1 14 0 0,-1 0-14 0 0,1 1 5 0 0,0-1-2 0 0,-1 1 9 0 0,1-1-12 0 0,-1 0 23 0 0,1 1-25 0 0,0-1 17 0 0,-2 1-15 0 0,0 0 14 0 0,-1 0-14 0 0,1 0 14 0 0,-1 1-14 0 0,0-1 14 0 0,0 0-14 0 0,-2 1 14 0 0,1 0-14 0 0,2-1 14 0 0,-1 0-14 0 0,1-1 14 0 0,-1 0-14 0 0,2 1 5 0 0,0-1-2 0 0,-2 1 0 0 0,1 0 0 0 0,-2 0 0 0 0,1 1 0 0 0,0-1 0 0 0,0 0 0 0 0,0 0 18 0 0,0 0-23 0 0,-1 0 17 0 0,-1 0-15 0 0,1 1 14 0 0,-1-1-14 0 0,1 0 14 0 0,0 1-14 0 0,-1 0 5 0 0,1-1-2 0 0,-1 1 9 0 0,-1-1-12 0 0,-1 0 5 0 0,1 1-2 0 0,-2 0 0 0 0,0-1 0 0 0,0 0 0 0 0</inkml:trace>
</inkml:ink>
</file>

<file path=ppt/ink/ink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0 1122 296 0 0,'0'0'507'0'0,"3"0"-317"0"0,2 0 9 0 0,0 0 10 0 0,1 0-30 0 0,0 0 28 0 0,1 0-85 0 0,0-1 34 0 0,1 0-41 0 0,-1 0 28 0 0,2 0-19 0 0,0-1 14 0 0,0 1-31 0 0,1-1 18 0 0,0 1 31 0 0,-1-1 0 0 0,-1 0 50 0 0,1 0-13 0 0,-1 0-12 0 0,2 1 15 0 0,-1-1-24 0 0,0 1 16 0 0,1-1-33 0 0,-1 1 18 0 0,-2 0-34 0 0,0 0 9 0 0,1-1-13 0 0,0 0 11 0 0,1-1-40 0 0,0 1 30 0 0,0 0-21 0 0,2 0 7 0 0,-3 0 7 0 0,0 1-2 0 0,-1 0-37 0 0,0-1 12 0 0,-1 1 12 0 0,1-2-14 0 0,-1 1 6 0 0,2 0-12 0 0,0 0-6 0 0,0-1 20 0 0,0 1-34 0 0,-1 0 19 0 0,-1 0-16 0 0,-1 1 14 0 0,0-1-14 0 0,0 0 5 0 0,0 0-21 0 0,0-1 6 0 0,1 0-3 0 0,0-1 0 0 0,0-2 0 0 0,-1 2 0 0 0,0-1-19 0 0,0 1 15 0 0,0 1-5 0 0,0 0 10 0 0,-1 0-21 0 0,1 0 25 0 0,0 0-26 0 0,0 0 17 0 0,1 0-15 0 0,1-1 14 0 0,0 0-14 0 0,0 0-5 0 0,1 1 2 0 0,-2 0-12 0 0,1-1 13 0 0,0 1-4 0 0,-1 0 1 0 0,1 0-10 0 0,0 0-6 0 0,0-1 2 0 0,-1 1-12 0 0,1-1 4 0 0,1 0 7 0 0,0 0-2 0 0,2 0-18 0 0,-1-2 15 0 0,2 2-5 0 0,-1-1 1 0 0,0 1 0 0 0,-1 1 0 0 0,-1-1 9 0 0,0 0-12 0 0,0-1 14 0 0,1 0 5 0 0,1-1-20 0 0,0 0 7 0 0,0-2-3 0 0,0-1 0 0 0,-1 0 0 0 0,-1 1 0 0 0,0 0-10 0 0,-1 1 13 0 0,-2 1-14 0 0,1 1 23 0 0,-1 1-25 0 0,0 0 8 0 0,0-1-3 0 0,1 0 0 0 0,-1-1 0 0 0,1-1 0 0 0,0 1 0 0 0,-1-2 9 0 0,1 2-21 0 0,1-1 16 0 0,-1 1-15 0 0,0 0 14 0 0,-1 0-14 0 0,0 0 14 0 0,0 1-14 0 0,-1-1 14 0 0,1 0-14 0 0,-2 0 14 0 0,0-1-14 0 0,2-1 5 0 0,-1 1-2 0 0,-1 1 0 0 0,1-1 0 0 0,-1 1 0 0 0,0-2 0 0 0,0 0 9 0 0,0-2-2 0 0,2 1 10 0 0,-1 0-12 0 0,-2 1 5 0 0,2 1-2 0 0,-2 3 0 0 0,1-1 0 0 0,-2 1 0 0 0,2-1 0 0 0,-1 1 18 0 0,0-2-23 0 0,1-1 17 0 0,0 0-15 0 0,0 0 5 0 0,-1-1-2 0 0,1 1 9 0 0,-1 0-12 0 0,0 0 5 0 0,0 1-2 0 0,-1 1 0 0 0,1 0 0 0 0,-1 2 0 0 0,1-1 0 0 0,-1 2 0 0 0,1 0 9 0 0,-1 1-12 0 0,-1 0-5 0 0,0-1 11 0 0,0 1-14 0 0,0 0 14 0 0,0 1-14 0 0,0 1 14 0 0,-1 3-4 0 0,-1 1 10 0 0,0 2 7 0 0,-1 2-11 0 0,-1 2 5 0 0,-1 1 16 0 0,-2 2-23 0 0,0 2 17 0 0,0-1 4 0 0,0-1-11 0 0,0 0-5 0 0,1-2 20 0 0,0 0-25 0 0,0 0 8 0 0,0 1-13 0 0,0-1 13 0 0,-1 0-14 0 0,-1-1 14 0 0,0 1-14 0 0,-1 1 5 0 0,-2 0-2 0 0,-1 1 9 0 0,-2-1-12 0 0,1 1 23 0 0,-1-1-25 0 0,1-2 17 0 0,-1 0-15 0 0,1-1 5 0 0,0 0-12 0 0,-1-1 13 0 0,1 1-14 0 0,-2 0 14 0 0,-1 0-14 0 0,0 0 5 0 0,1 1-2 0 0,0-1 0 0 0,1-1 0 0 0,3 0 0 0 0,0-2 0 0 0,1-1 0 0 0,3-1 0 0 0,2 0 0 0 0,-1-2 0 0 0,1 1 0 0 0,-1 0 0 0 0,0-1 0 0 0,-1 2 0 0 0,0-1 0 0 0,0 1 0 0 0,1-1 0 0 0,-1 0 0 0 0,-1 0 18 0 0,1 0-23 0 0,0-1 17 0 0,0 1-15 0 0,-1-1 14 0 0,1 0-14 0 0,-2 1 14 0 0,0-1-14 0 0,-1 1 5 0 0,0 1-2 0 0,0-1 0 0 0,0 0 0 0 0,0 0 0 0 0,3-1 0 0 0,0-1 0 0 0,0 0 0 0 0,1 1 0 0 0,-1-1 0 0 0,3 0 0 0 0,-2 0 0 0 0,0 0 0 0 0,0 0 0 0 0,0 0 0 0 0,-1 0 0 0 0,0 1 0 0 0,0-1 0 0 0,1 0 0 0 0,-1 0 0 0 0,1-1 0 0 0,0 1 0 0 0,1-1 0 0 0,-1 0 0 0 0,2 0 0 0 0,-2 0 0 0 0,2 0 0 0 0,-2 1 0 0 0,1-1 0 0 0,0 0 0 0 0,0 0 0 0 0,-1 0 0 0 0,2 1 0 0 0,-1-1 0 0 0,1 0 0 0 0,0 0 0 0 0,1 0 0 0 0,0 0 0 0 0,0 0 0 0 0,1 0 0 0 0,0 1 0 0 0,0-2 0 0 0,0 1 0 0 0,2 1 0 0 0,-1-1 0 0 0,0-1-10 0 0,0 2 13 0 0,1-1-4 0 0,0 0 1 0 0,1 1-10 0 0,2 0 13 0 0,2-1-14 0 0,3 1 14 0 0,1 1-23 0 0,2-2 16 0 0,1 0-15 0 0,2 0 14 0 0,-1-2-4 0 0,1 0 1 0 0,0 0 0 0 0,1-2-10 0 0,-1 0 13 0 0,-1 0-4 0 0,2-2 1 0 0,-1 1 9 0 0,0-1-12 0 0,-1 0 14 0 0,1 0-4 0 0,-1-1 1 0 0,1 0 0 0 0,-1 0 0 0 0,1 0 0 0 0,0 0 0 0 0,0 0 0 0 0,-1 0 0 0 0,2-1 0 0 0,-1 0 0 0 0,1-1 0 0 0,-1 1 0 0 0,-1-1 0 0 0,1 1 0 0 0,-1 0 0 0 0,-1 0 0 0 0,-1-1 0 0 0,1 1 0 0 0,0 0 0 0 0,0-1 0 0 0,-1 0 0 0 0,0 0 0 0 0,-2 1 0 0 0,0-1 0 0 0,0 0 0 0 0,-1 1 0 0 0,1-1 0 0 0,-2 1 0 0 0,-1 1 0 0 0,-1 0 0 0 0,0 1 0 0 0,-2 2 0 0 0,0-1 0 0 0,0 2 0 0 0,-1-1 0 0 0,-1 1 0 0 0,1 0 0 0 0,-2 2 0 0 0,1-1 0 0 0,-1 0 0 0 0,0 1 0 0 0,0 0 0 0 0,0 1 0 0 0,-1 0 0 0 0,-1 2 0 0 0,-4 1 9 0 0,-1 1-12 0 0,-4 2 14 0 0,-3 2-14 0 0,-1 2 14 0 0,-2 0-14 0 0,0 0 14 0 0,-1 0-14 0 0,2-2 23 0 0,0 0-25 0 0,2-1 17 0 0,0-1-15 0 0,2 0 14 0 0,1-2-14 0 0,2-1 14 0 0,3 0-14 0 0,0-1 14 0 0,2-1-14 0 0,1 0 14 0 0,-1 0-14 0 0,2-1 14 0 0,-1 0-14 0 0,3-1 5 0 0,-3 1-2 0 0,1 0 0 0 0,1 0 0 0 0,0-1 0 0 0,1 1 0 0 0,-1-1 0 0 0,1 0 0 0 0,1 0 0 0 0,0-1 0 0 0,3 0 0 0 0,2-1-10 0 0,1-2 13 0 0,1-1-14 0 0,3-1 14 0 0,1 0-14 0 0,1-3 14 0 0,2 0-14 0 0,0-1 14 0 0,0-1-14 0 0,1-1 14 0 0,-1 0-4 0 0,0 1 1 0 0,-1-1 0 0 0,-1 1 0 0 0,0 0 0 0 0,-2-1 9 0 0,0 0-2 0 0,0 0 1 0 0,0 0 0 0 0,0-1 0 0 0,-1 0 0 0 0,1 0 18 0 0,-2 1-14 0 0,0 1 15 0 0,1 0 5 0 0,-2 0-11 0 0,0 1 5 0 0,-1 0 7 0 0,0 0-12 0 0,-1 0 23 0 0,1 0-16 0 0,-1 0 24 0 0,0 0-16 0 0,0-1 15 0 0,0 0-23 0 0,1 0 25 0 0,-1 0-17 0 0,1-1-4 0 0,-2 0-8 0 0,1 1 20 0 0,-1 1-34 0 0,0 1 10 0 0,0 0 5 0 0,0-1-12 0 0,0 1 5 0 0,-1 0-2 0 0,1-1 9 0 0,-2 0-12 0 0,1 1-5 0 0,0-1 11 0 0,0 1-14 0 0,0-1 23 0 0,0 1-25 0 0,1-1 17 0 0,-1 1-15 0 0,0-1 5 0 0,0 0-2 0 0,0-1 0 0 0,2 0 9 0 0,-2 0-12 0 0,1-1 5 0 0,-2 1 7 0 0,1 0-12 0 0,0 0 14 0 0,-1-1 5 0 0,1-1-11 0 0,-1 0 5 0 0,0 0-2 0 0,2 1 9 0 0,-1-1-12 0 0,1-1 5 0 0,0-1 7 0 0,1-1-2 0 0,0-2-9 0 0,1-3 4 0 0,-1 0-2 0 0,0 1 9 0 0,-1 0-2 0 0,0 0-18 0 0,0-2 15 0 0,0-4-5 0 0,-1-1 1 0 0,4-12-10133 0 0</inkml:trace>
</inkml:ink>
</file>

<file path=ppt/ink/ink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0b868d"/>
    </inkml:brush>
  </inkml:definitions>
  <inkml:trace contextRef="#ctx0" brushRef="#br0">0 0 96 0 0,'0'0'1471'0'0,"3"1"-1325"0"0,1 0 6 0 0,-1-1-1 0 0,1 2 48 0 0,0-1-14 0 0,-2 1-2 0 0,1 0 2 0 0,-1 2-10 0 0,2 0 2 0 0,-2 2-20 0 0,2 0 25 0 0,-2 0-37 0 0,1 0 20 0 0,-1 0-34 0 0,2 0 0 0 0,-2 0-11 0 0,2 1 10 0 0,0 2-40 0 0,-1 1 30 0 0,2 1-39 0 0,0 0 20 0 0,-1-1-15 0 0,-1 0 12 0 0,0 0-3 0 0,0-1 1 0 0,0-1 0 0 0,-1 0 0 0 0,1 0 19 0 0,-1 1 13 0 0,1 0-3 0 0,-1-1 3 0 0,1 1-19 0 0,-1 0 15 0 0,1-1-5 0 0,-1-1 10 0 0,-1 1-2 0 0,1-2 1 0 0,0 1-19 0 0,-1-1 15 0 0,1 2-24 0 0,0 0 16 0 0,0 0-43 0 0,1 1 13 0 0,0 2-16 0 0,0-1 13 0 0,0 0-23 0 0,0 1 7 0 0,0-1-31 0 0,0 1 26 0 0,-1-2-27 0 0,0 0 8 0 0,0 0-3 0 0,2 0-10 0 0,-2 2-6 0 0,2 1 11 0 0,0 1-23 0 0,0 1 16 0 0,-1 0 4 0 0,1-1-11 0 0,-1-1 14 0 0,-1 0-4 0 0,0 0-9 0 0,0-2 22 0 0,1 0-25 0 0,-2-1 17 0 0,2 1-24 0 0,-1 0 16 0 0,-1 1-15 0 0,0 2 23 0 0,-1 1-25 0 0,-1 1 8 0 0,0 1 6 0 0,-1 0-12 0 0,1-2 5 0 0,1 0-2 0 0,1-2 18 0 0,0-1-14 0 0,0-1-4 0 0,1 0 20 0 0,0 0-16 0 0,-1 3 24 0 0,0 1-25 0 0,0 0 8 0 0,0 1 6 0 0,-1 0-12 0 0,0-1 5 0 0,0 0 16 0 0,-2-1-23 0 0,1-1 17 0 0,0-1-24 0 0,1-1 16 0 0,1-1-15 0 0,-1 0 23 0 0,1 0-25 0 0,-1 2 8 0 0,3 2 6 0 0,-1 2-12 0 0,1 2 5 0 0,0 0-2 0 0,-1 0 9 0 0,0-2-12 0 0,-1-2 5 0 0,0-2 7 0 0,0-1-2 0 0,0-1 1 0 0,0-1-10 0 0,0-1 22 0 0,0 3-16 0 0,1 0 6 0 0,-1 1-2 0 0,1 1 0 0 0,-1 1-10 0 0,2-1 22 0 0,-2-1-25 0 0,0 0 8 0 0,0-2-3 0 0,0-2 18 0 0,0 1-23 0 0,0-2 17 0 0,0 0-5 0 0,-1-2-9 0 0,0-1 4 0 0,1 2-2 0 0,0 0-10 0 0,0 2 22 0 0,1 1-25 0 0,-1 0 17 0 0,0 2-15 0 0,2-1 14 0 0,-2 1-14 0 0,0 0 14 0 0,1-1-14 0 0,-1-1 5 0 0,1 0-2 0 0,-1 0 0 0 0,1 1 0 0 0,0 0 0 0 0,-1 1 0 0 0,1 1 18 0 0,0-1-23 0 0,-1 0 17 0 0,1 1-15 0 0,0-2 14 0 0,-1 1-23 0 0,1-2 25 0 0,0 0-26 0 0,0 0 17 0 0,-1-2-15 0 0,1 2 14 0 0,0-1-14 0 0,-1 1 14 0 0,1 1-14 0 0,0 0 14 0 0,-1 1-14 0 0,1 1 14 0 0,0 1-4 0 0,-1 1 1 0 0,0-2 9 0 0,0 0-2 0 0,0 0-9 0 0,-1-2 13 0 0,0 1-14 0 0,0 0 5 0 0,0-1-2 0 0,1 1 9 0 0,-1-2-12 0 0,0 1 5 0 0,1 1-2 0 0,0 0 0 0 0,0 1 0 0 0,1 1 0 0 0,0 1 0 0 0,-1-1 9 0 0,1 1-21 0 0,0-1 16 0 0,-1 0-15 0 0,0-1 14 0 0,0-1-4 0 0,0 0 1 0 0,-1-1 0 0 0,0-1 0 0 0,0 1 0 0 0,0 0 18 0 0,1 2-23 0 0,0 2 17 0 0,-1 2-15 0 0,1 1 14 0 0,1 2-4 0 0,0-2 1 0 0,-1 0-10 0 0,0 0 13 0 0,0-3-23 0 0,0 1 16 0 0,-1-2-15 0 0,1-1 14 0 0,-1 0-14 0 0,0 0 23 0 0,0-1-25 0 0,-1 2 17 0 0,2 0-15 0 0,0 1 14 0 0,-1 1-14 0 0,1 1 14 0 0,0 0-14 0 0,0 0 14 0 0,-1 0-14 0 0,1-1 14 0 0,-1-1-14 0 0,0 1 14 0 0,0 0-14 0 0,0-1 14 0 0,0 1-14 0 0,0-2 14 0 0,0 0-14 0 0,0 1 23 0 0,0 2-16 0 0,0 4 6 0 0,0 0-2 0 0,0 1 0 0 0,0-2 0 0 0,0-1 0 0 0,0-2 0 0 0,0 0 9 0 0,1-2-12 0 0,0 2 5 0 0,-1-2-2 0 0,1 1 0 0 0,0 0 0 0 0,-1 1 9 0 0,0 2-2 0 0,-2 1 1 0 0,2 0-10 0 0,-2 1 13 0 0,1-1-14 0 0,0 0 5 0 0,0-1 7 0 0,1-1-12 0 0,0-1-5 0 0,-1-1 11 0 0,1-1-14 0 0,-1 0 14 0 0,-1 2-14 0 0,0 2 14 0 0,-2 1-14 0 0,0 3 5 0 0,-1 2-2 0 0,1 0 0 0 0,-1 0 0 0 0,0 2 0 0 0,0 0 0 0 0,1-1 0 0 0,0-2 0 0 0,0-2 9 0 0,-2-2-12 0 0,1 2 14 0 0,-4 2-14 0 0,-3 2 14 0 0,0 2-14 0 0,-4 2 23 0 0,-6 13-9449 0 0</inkml:trace>
</inkml:ink>
</file>

<file path=ppt/ink/ink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438 0 7632 0 0,'0'0'1974'0'0,"-1"4"-1835"0"0,-2 2-59 0 0,-2 3 24 0 0,-2 3-56 0 0,0 1 33 0 0,-1 2-11 0 0,1 1 20 0 0,2 2-23 0 0,3 3 17 0 0,1 2 4 0 0,2 2-1 0 0,0 1 38 0 0,0 1-20 0 0,-1 2 27 0 0,0 1 3 0 0,-2 2 0 0 0,-2 1 10 0 0,1 2-40 0 0,-1 2 31 0 0,1 1-10 0 0,1 2-8 0 0,1 1-6 0 0,2 0 2 0 0,1 0 7 0 0,1 1 7 0 0,-1 2-20 0 0,0 1 25 0 0,-2 2-35 0 0,0 0 28 0 0,-2 1-8 0 0,0 2 2 0 0,-1-1 9 0 0,1 1-2 0 0,-1-1-27 0 0,0 0 26 0 0,-3 0-36 0 0,-2 0 28 0 0,0 2-46 0 0,-1 1 14 0 0,-1 2-16 0 0,1-1 13 0 0,-1 1-23 0 0,1 1 7 0 0,1-1-13 0 0,-1 1 13 0 0,1-1 14 0 0,-2 0 15 0 0,0-1-30 0 0,-1 1 10 0 0,0 0-23 0 0,0-1 15 0 0,0 1-5 0 0,-1 0 1 0 0,1 0 0 0 0,0 0 0 0 0,1-1-19 0 0,1 0 15 0 0,1-1-15 0 0,0 0-5 0 0,1 1 2 0 0,0-1-12 0 0,1 0 4 0 0,-2 1-2 0 0,0-1 0 0 0,0 0 0 0 0,1 0-10 0 0,0 0 22 0 0,0-1-25 0 0,0 0 17 0 0,0 0-24 0 0,1 0 16 0 0,0 0-5 0 0,0 1-9 0 0,1-1 4 0 0,-1 1-2 0 0,1-1 9 0 0,-1 0-2 0 0,1-1-9 0 0,0-2 4 0 0,1 0 7 0 0,1-2-12 0 0,-1-1 5 0 0,2-3-2 0 0,1 0-10 0 0,2-2 22 0 0,1-1-25 0 0,3 0 17 0 0,1-2-15 0 0,3-2 14 0 0,2 0 5 0 0,2-2-11 0 0,1-2-5 0 0,1-1 11 0 0,3-2-14 0 0,1-2 23 0 0,0-2-25 0 0,1-2 17 0 0,1-2-15 0 0,0-2 14 0 0,1-2-4 0 0,1-1-9 0 0,1-3 4 0 0,2 0-2 0 0,3-3-10 0 0,2-1 13 0 0,3-2-14 0 0,2-2 14 0 0,0-2-14 0 0,0-3 14 0 0,1-3-4 0 0,-2-4 1 0 0,-1-3 9 0 0,0-4-2 0 0,0-4-9 0 0,-2-3 4 0 0,1-2-12 0 0,-1-3 13 0 0,2-2-14 0 0,0-4 5 0 0,0-2-2 0 0,0-3 0 0 0,0-3 0 0 0,2-11 0 0 0,1-5 0 0 0,-2-4 9 0 0,-2-4-2 0 0,-4-1 10 0 0,0 0-12 0 0,-3-1 5 0 0,1-1-2 0 0,1 0 9 0 0,-1-1-2 0 0,1 0 10 0 0,2 2-2 0 0,-1 0 1 0 0,0 2 9 0 0,0 1-2 0 0,-1 3 1 0 0,-2 3 0 0 0,-1 4 0 0 0,-2 5-10 0 0,-1 4 3 0 0,-2 6 9 0 0,-3 5-22 0 0,-1 7 16 0 0,-1 4-15 0 0,-2 5 14 0 0,-2 5-33 0 0,-1 4 20 0 0,-1 2-17 0 0,2 1 4 0 0</inkml:trace>
</inkml:ink>
</file>

<file path=ppt/ink/ink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255 2039 4720 0 0,'0'0'994'0'0,"1"-3"-334"0"0,1-5-42 0 0,3-4-520 0 0,2-3 174 0 0,1-2-269 0 0,1-2 74 0 0,3 1-87 0 0,2-1 27 0 0,5 0-20 0 0,4-1 5 0 0,2 1-2 0 0,4-1 0 0 0,2 0 0 0 0,4-1 0 0 0,4 0 18 0 0,5-1-4 0 0,4-1 30 0 0,3 0-18 0 0,3-3 36 0 0,2-1-1 0 0,2-1 76 0 0,2-2-29 0 0,1-2 70 0 0,1-1-28 0 0,2-3 40 0 0,-2-3-1 0 0,-1-2 11 0 0,-1-4-1 0 0,0-2-18 0 0,-2-2 6 0 0,0-3 34 0 0,-3-3-10 0 0,-3-2 5 0 0,-3-1 0 0 0,-4-2 0 0 0,-5 0 9 0 0,-5-2-68 0 0,-4-1 39 0 0,-6 0-61 0 0,-5-1 25 0 0,-4 1-28 0 0,-6-1 16 0 0,-6 3-43 0 0,-5 2 31 0 0,-6 2-29 0 0,-5 2-2 0 0,-4 4 1 0 0,-4 2 16 0 0,-4 4-32 0 0,-5 3 28 0 0,-5 5-18 0 0,-5 5 24 0 0,-4 6-44 0 0,31 20-33 0 0,-24-9 0 0 0,-15-1 31 0 0,-2 6 22 0 0,0 5-44 0 0,-1 6 14 0 0,-1 5-16 0 0,-2 6 4 0 0,-1 4-40 0 0,0 7 30 0 0,-1 6-29 0 0,3 5 17 0 0,1 6-24 0 0,4 3 16 0 0,0 5-24 0 0,1 3 25 0 0,1 5-26 0 0,3 3 8 0 0,2 4-3 0 0,2 4 9 0 0,4 3 7 0 0,4 3 8 0 0,4 2-1 0 0,3 2 10 0 0,1 3-30 0 0,3 3 18 0 0,0 2-6 0 0,3 3 1 0 0,1 1-10 0 0,1 3 13 0 0,0 3-14 0 0,1 1 5 0 0,0 3-12 0 0,1 1 13 0 0,-1 2-4 0 0,1 1 1 0 0,0 1 0 0 0,2 3 0 0 0,1 0 9 0 0,0 1-12 0 0,1-2 14 0 0,-1-1-4 0 0,1-2 19 0 0,-3-5-14 0 0,0-3 24 0 0,1-6-6 0 0,-1-6-8 0 0,2-6 22 0 0,1-5-16 0 0,0-8-4 0 0,2-6 11 0 0,1-7 5 0 0,0-7-29 0 0,1-6 27 0 0,0-8-46 0 0,3-6 14 0 0</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4-04T08:42:55"/>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1 214,'0'0,"10"2,41 11,2-3,-1-1,72 1,-27-2,779 54,410-75,-1-58,313-84,-1515 144,470-50,-1 44,-449 25,131 25,-213-29,39 2,-48-6</inkml:trace>
</inkml:ink>
</file>

<file path=ppt/ink/ink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0 1441 4720 0 0,'0'0'0'0'0,"1"-4"-143"0"0,1-5 142 0 0,3-5 1 0 0,2-5 0 0 0,2-4 9 0 0,1-1-2 0 0,3-3 10 0 0,0-1 26 0 0,2-2-16 0 0,3-3 155 0 0,2-2-24 0 0,3-4 183 0 0,2-3-27 0 0,2-3 94 0 0,2-4-9 0 0,2-2-30 0 0,1-3 13 0 0,3-1-137 0 0,2-2 38 0 0,2-1-57 0 0,2-2 30 0 0,3 0-76 0 0,3-1 40 0 0,2 0-42 0 0,2 2 0 0 0,-1 0-19 0 0,3 3 22 0 0,0 3-45 0 0,3 2 4 0 0,1 4-2 0 0,3 5 7 0 0,2 5-30 0 0,1 6 18 0 0,-1 6-34 0 0,-2 5 18 0 0,1 7-16 0 0,-4 5 23 0 0,0 6-34 0 0,-5 6 19 0 0,-3 4-6 0 0,-3 6-9 0 0,-6 4 4 0 0,-4 6 16 0 0,-5 4-42 0 0,-4 5 23 0 0,-5 5-8 0 0,-6 3 19 0 0,-5 6-23 0 0,-6 3 8 0 0,-5 3 15 0 0,-5 2-14 0 0,-4 2-4 0 0,-3 3 11 0 0,-3 0 14 0 0,-4 1-13 0 0,-5 1 24 0 0,-4 1-6 0 0,-3-1-8 0 0,-4 0 22 0 0,-3 1-34 0 0,-3 0 28 0 0,-3 1-36 0 0,-3-1 28 0 0,0 1-46 0 0,0 1 14 0 0,0 0-16 0 0,-1 1 13 0 0,0 0-23 0 0,1 1 7 0 0,0-1-3 0 0,4 1-10 0 0,2-1-6 0 0,3 0 11 0 0,6-1-32 0 0,4 1 27 0 0,6-1-27 0 0,5 0 17 0 0,5-3-24 0 0,6-1 25 0 0,6-4-35 0 0,8-3 19 0 0,7-3-25 0 0,-9-37 11 0 0,9 16-1 0 0,-8-19-12 0 0,15 17-1 0 0,-14-19 9 0 0,19 15 0 0 0,-17-16-7 0 0,22 13-1 0 0,14 1 8 0 0,4-4-2 0 0,2-6 9 0 0,3-6-12 0 0,-40-6 5 0 0,25-1-1 0 0,20-5-4 0 0,1-8 14 0 0,0-5 5 0 0,1-8-1 0 0,-2-6 1 0 0,-2-6 9 0 0,-2-6-21 0 0,-1-5 16 0 0,-1-6 4 0 0,-1-3-11 0 0,-2-5 14 0 0,-1-4 5 0 0,-2-2-20 0 0,-1-5 25 0 0,0-1-26 0 0,-2-3 17 0 0,1-2-5 0 0,1 0 19 0 0,-2-1-14 0 0,1 0 24 0 0,-3 1-6 0 0,-1 3-8 0 0,-1 1 4 0 0,-2 3-2 0 0,-4 2-10 0 0,-1 2 22 0 0,-3 4-34 0 0,-3 2 19 0 0,-1 4-16 0 0,-1 5 14 0 0,-3 6-14 0 0,-2 5 23 0 0,-3 7-16 0 0,-5 6-4 0 0,-2 7 11 0 0,-3 5-4 0 0,-3 7 10 0 0,-3 3-12 0 0,0 5 5 0 0,-1 2-2 0 0,-1 1-10 0 0,1 3-6 0 0,-1 3-8 0 0,0 1 20 0 0</inkml:trace>
</inkml:ink>
</file>

<file path=ppt/ink/ink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1064 375 4312 0 0,'0'0'0'0'0,"2"-10"697"0"0,-2-1-225 0 0,0-3-33 0 0,-2-3-254 0 0,0-2 87 0 0,-3-3-200 0 0,-3-1 47 0 0,-2-2-70 0 0,-3 0 4 0 0,-4 0 43 0 0,-2 2-24 0 0,-5 1 38 0 0,-2 1-1 0 0,-4 3 11 0 0,-1 3 8 0 0,-3 3 45 0 0,-1 3 7 0 0,-3 4 2 0 0,-2 3 20 0 0,-1 4-32 0 0,0 4 19 0 0,-2 4 31 0 0,0 4-9 0 0,-1 5-33 0 0,0 3 30 0 0,0 6-38 0 0,1 4 19 0 0,2 5-34 0 0,1 3 18 0 0,2 5-6 0 0,2 3-9 0 0,3 6-6 0 0,1 3 2 0 0,3 4-12 0 0,0 3 13 0 0,2 2-14 0 0,2 3 14 0 0,4 0-32 0 0,3-1 18 0 0,6 0-25 0 0,6-3 25 0 0,5-2-26 0 0,5-2-2 0 0,6-4-9 0 0,6-4 2 0 0,3-4-21 0 0,4-5 24 0 0,3-7-45 0 0,5-6 23 0 0,-26-26-64 0 0,1 0 0 0 0,15 7 0 0 0,-16-9-8 0 0,0 0 0 0 0,1-1-1 0 0,-1 0 1 0 0,9 3 0 0 0,-9-4-8 0 0,0 0 0 0 0,0 0 1 0 0,1 1-1 0 0,-1-2 0 0 0,6 1 1 0 0,-4-1 6 0 0,0 0 0 0 0,-1 0 0 0 0,1 0 0 0 0,7-2 0 0 0,-5 1-1 0 0,-1-1 0 0 0,0 0 0 0 0,9-3 0 0 0,26-11 54 0 0,2-7 14 0 0,-2-7 6 0 0,1-5 18 0 0,-3-7-13 0 0,-2-6 6 0 0,0-4 7 0 0,-1-4-2 0 0,-1-3 19 0 0,0-4-32 0 0,-3-1 19 0 0,1-3-6 0 0,-2-1-9 0 0,-1-1-6 0 0,-1 1 11 0 0,-1-1-32 0 0,-2 3 9 0 0,-2 2-23 0 0,0 4 24 0 0,1 2-26 0 0,2 3 17 0 0,-1 4-24 0 0,0 4-3 0 0,-1 4 1 0 0,-3 4-2 0 0,-1 6-10 0 0,-2 7 4 0 0,-4 4-12 0 0,-2 6 13 0 0,-5 6-23 0 0,-2 4 16 0 0,0 5-15 0 0,0 5 5 0 0,-1 6-12 0 0,-1 8 4 0 0,-1 6-12 0 0,-1 8 13 0 0,-2 6-14 0 0,-2 7 14 0 0,-1 6-14 0 0,-3 4 14 0 0,-2 5-14 0 0,-1 5 5 0 0,-2 4-2 0 0,-1 6 18 0 0,-1 3-23 0 0,-2 5 17 0 0,-1 4-15 0 0,-2 6 5 0 0,-2 4-2 0 0,-1 4 0 0 0,-2 4 0 0 0,1 3 0 0 0,0 2 0 0 0,-1 1 0 0 0,1-1 0 0 0,1 0 0 0 0,0-2 0 0 0,2-1 9 0 0,4-3-12 0 0,1-2 14 0 0,4-5-14 0 0,4-6 14 0 0,2-6-14 0 0,5-6 5 0 0,4-7-2 0 0,4-9 0 0 0,6-9 0 0 0,4-10 0 0 0,-16-36 0 0 0,1 0 0 0 0,8 9 0 0 0,-11-12 1 0 0,2-1 1 0 0,0-1 0 0 0,-1 2 0 0 0,7 2 0 0 0,-8-5-3 0 0,1 1 1 0 0,0-2 0 0 0,-1 1-1 0 0,1-1 1 0 0,0 1 0 0 0,6 1-1 0 0,-7-2 3 0 0,1 0-1 0 0,-1 0 0 0 0,1-1 1 0 0,0 1-1 0 0,0-1 0 0 0,-1 0 1 0 0,6 0-1 0 0,-5 0 0 0 0,1 0 0 0 0,-1 0 0 0 0,1-1 0 0 0,1 1 0 0 0,5-3 1 0 0,-4 1 2 0 0,0 0 0 0 0,0 0 1 0 0,10-6-1 0 0,21-13 1 0 0,1-10 14 0 0,-1-8-14 0 0,2-6 14 0 0,0-7-14 0 0,-1-5 23 0 0,1-5-6 0 0,-1-4 2 0 0,1-3 18 0 0,2-3-14 0 0,0-1 15 0 0,1-3-4 0 0,0 1 1 0 0,-1 1 9 0 0,0 0-30 0 0,-1 1 9 0 0,-1 3-4 0 0,0 2 0 0 0,-2 4-10 0 0,-2 5 22 0 0,-1 5-25 0 0,-2 4 17 0 0,-3 7-5 0 0,-3 6 10 0 0,-4 6-21 0 0,-2 6 16 0 0,-4 7-5 0 0,-3 4 1 0 0,-5 6-10 0 0,-1 2 13 0 0,-4 4-23 0 0,0 1 16 0 0,-1 2-24 0 0,1 1 16 0 0</inkml:trace>
</inkml:ink>
</file>

<file path=ppt/ink/ink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48 413 6328 0 0,'0'0'1288'0'0,"-2"3"-1042"0"0,-3 2 36 0 0,0 6-140 0 0,0 5 26 0 0,-1 6-89 0 0,1 6 29 0 0,-1 5-51 0 0,1 5 22 0 0,2 5-18 0 0,0 3 5 0 0,1 4 7 0 0,1 3 7 0 0,2 3 17 0 0,2 3 15 0 0,3 1 44 0 0,3 3-10 0 0,2 0 34 0 0,4 0 1 0 0,1 1 11 0 0,0-1 8 0 0,0-1 8 0 0,-1-1-1 0 0,0-2-27 0 0,-2-4 17 0 0,-1-3-53 0 0,-3-3 24 0 0,0-6-47 0 0,-2-6 22 0 0,-2-8-46 0 0,0-8 31 0 0,-2-7-20 0 0,-1-5 15 0 0,-1-8-23 0 0,0-5 16 0 0,-2-10-24 0 0,0-8 7 0 0,-3-9-31 0 0,-2-7 26 0 0,1-7 1 0 0,2-5 0 0 0,1-7 19 0 0,4-6-4 0 0,3-3 11 0 0,4-5 7 0 0,2-3-20 0 0,5-4 16 0 0,4-2-33 0 0,3-2 27 0 0,5-2-46 0 0,3-2 14 0 0,5-1-25 0 0,4 0-4 0 0,3 3-18 0 0,4 4 13 0 0,4 4-33 0 0,3 5 18 0 0,4 7-16 0 0,4 6-5 0 0,3 7 2 0 0,3 7 16 0 0,2 8-32 0 0,1 8 19 0 0,-50 21-23 0 0,29-5 0 0 0,-32 8 8 0 0,35-4 0 0 0,-37 7-7 0 0,1 0 0 0 0,18 1 0 0 0,-21 1 5 0 0,0 0-1 0 0,22 4 1 0 0,-23-3-5 0 0,1 1 0 0 0,20 7 0 0 0,-22-6 2 0 0,0 1-1 0 0,19 10 1 0 0,-19-9-1 0 0,0 1 0 0 0,14 11 0 0 0,-14-8 0 0 0,20 19 0 0 0,6 17-10 0 0,-6 6 13 0 0,-5 7-14 0 0,-7 6 14 0 0,-6 4-14 0 0,-6 5 14 0 0,-6 5-14 0 0,-6 3 14 0 0,-7 3-4 0 0,-7 4 1 0 0,-6 4 0 0 0,-4 4 0 0 0,-8 4 0 0 0,-5 3 9 0 0,-5 1-2 0 0,-5 2 1 0 0,-3-1 0 0 0,-3 1 0 0 0,0-2 0 0 0,2-2 18 0 0,3-1-14 0 0,6-3 6 0 0,4-3-2 0 0,8-4 9 0 0,7-5-2 0 0,9-6 1 0 0,4-5 0 0 0,7-5 0 0 0,7-4 0 0 0,5-5 18 0 0,5-6-23 0 0,4-5 17 0 0,6-8-24 0 0,-14-33 2 0 0,15 16 0 0 0,-16-20-11 0 0,1 0 1 0 0,0-1-1 0 0,8 7 0 0 0,-9-9 4 0 0,1 1 1 0 0,0-1-1 0 0,0 0 0 0 0,9 3 0 0 0,-9-3-5 0 0,1-1 0 0 0,0 0 1 0 0,-1 0-1 0 0,11 1 0 0 0,-8-1 3 0 0,-1-1-1 0 0,1-1 1 0 0,14 1 0 0 0,-12-2 0 0 0,0 1 0 0 0,21-4 1 0 0,-19 1 2 0 0,1 0 0 0 0,14-5 1 0 0,-12 2-2 0 0,25-10-1 0 0,-22 6 3 0 0,19-12 0 0 0,20-17 25 0 0,1-8-14 0 0,1-9 6 0 0,0-7 16 0 0,0-7-14 0 0,0-6 24 0 0,-4-7-6 0 0,0-5-8 0 0,-2-6 13 0 0,-2-2-4 0 0,-2-2 1 0 0,-4 2 0 0 0,-1 1-10 0 0,-4 3 22 0 0,-3 5-25 0 0,-5 7 8 0 0,-4 6-3 0 0,-5 8-10 0 0,-4 7 13 0 0,-2 8-4 0 0,-2 8 1 0 0,-1 7-10 0 0,-3 7-15 0 0,-2 7 22 0 0,-2 7-26 0 0,-3 5 8 0 0,-1 5-22 0 0,-2 2 6 0 0</inkml:trace>
</inkml:ink>
</file>

<file path=ppt/ink/ink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17 1881 6328 0 0,'0'0'0'0'0,"0"-18"329"0"0,3-1 43 0 0,0-4-48 0 0,4-6-39 0 0,3-3 30 0 0,3-3-190 0 0,4 1 62 0 0,5 0-112 0 0,4 1 25 0 0,5 2-40 0 0,4 2 8 0 0,4 1-23 0 0,3 1-4 0 0,4 2 1 0 0,3-2-12 0 0,4 1 50 0 0,4 0-14 0 0,6-1 34 0 0,5 1-18 0 0,4 0 26 0 0,1-3 3 0 0,3-1 0 0 0,1-2 19 0 0,2-4-4 0 0,0-2-8 0 0,0-4 50 0 0,-3-2-24 0 0,-2-2 28 0 0,-5-3-6 0 0,-4-1-26 0 0,-5-3 17 0 0,-6 0-16 0 0,-9-3 14 0 0,-7 0-14 0 0,-9-1 5 0 0,-8-2-21 0 0,-10 1 6 0 0,-8 1-41 0 0,-8 2 12 0 0,-9 1-6 0 0,-7 3-10 0 0,-8 2-34 0 0,-6 3 10 0 0,-7 3-6 0 0,-6 4 0 0 0,-3 4-19 0 0,-4 5 15 0 0,-5 5-5 0 0,-4 4-9 0 0,-3 5 4 0 0,-2 5-2 0 0,-1 6 0 0 0,-1 5-10 0 0,0 5 13 0 0,-1 6-14 0 0,2 4 5 0 0,0 7-12 0 0,2 3-6 0 0,3 7 20 0 0,2 5-25 0 0,3 5 17 0 0,3 4-5 0 0,3 4-9 0 0,4 3-6 0 0,4 5 2 0 0,3 4-2 0 0,5 3 0 0 0,4 4 0 0 0,5 4 9 0 0,3 2-12 0 0,5 4 5 0 0,5 3 7 0 0,4 2-2 0 0,3 3 29 0 0,5 3-18 0 0,3 4 36 0 0,4 4-10 0 0,2 5 13 0 0,1 5-12 0 0,3 3 5 0 0,-1 4 7 0 0,2 3-12 0 0,-1 2 14 0 0,1 3-14 0 0,1 1 14 0 0,1 3-4 0 0,0 1 1 0 0,0 1 9 0 0,2 0 7 0 0,0 0-11 0 0,1-2 14 0 0,1-4 5 0 0,0-4 17 0 0,0-6 6 0 0,1-7 18 0 0,1-7-13 0 0,-1-8-4 0 0,-1-9 11 0 0,-1-8-4 0 0,-1-9-9 0 0,1-8 13 0 0,-3-10-60 0 0,0-8 7 0 0,-3-9-14 0 0,-1-9 11 0 0</inkml:trace>
</inkml:ink>
</file>

<file path=ppt/ink/ink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197 1505 5920 0 0,'0'0'0'0'0,"0"-7"608"0"0,2-4-276 0 0,-1-5-8 0 0,1-6-99 0 0,1-5 30 0 0,-1-4-165 0 0,1-3 62 0 0,-1-4-92 0 0,1-3 31 0 0,0-2-31 0 0,2-3 7 0 0,2-2 6 0 0,2-2 7 0 0,4-2-11 0 0,1-2 14 0 0,5-1-14 0 0,5-3 14 0 0,4 0 42 0 0,5-3-11 0 0,7 0 15 0 0,7 0 7 0 0,6-1-1 0 0,6 0 10 0 0,5 0-2 0 0,5 2 1 0 0,4 1-28 0 0,4 3 17 0 0,2 5-25 0 0,3 3 7 0 0,-2 5-13 0 0,-1 5-6 0 0,-3 7 11 0 0,-2 6 5 0 0,-4 7-20 0 0,-4 6 7 0 0,-50 10-51 0 0,28 0 0 0 0,-33 2-16 0 0,0 1 0 0 0,19 1 0 0 0,-22-1-15 0 0,0 0 0 0 0,0 1 0 0 0,12 4 0 0 0,-14-5 0 0 0,-1 1 0 0 0,1 1 0 0 0,-1-1 0 0 0,8 6 0 0 0,-7-5-3 0 0,-1 0 0 0 0,-1 0 0 0 0,0 1-1 0 0,5 4 1 0 0,-4-3 5 0 0,-1 1-1 0 0,0-1 0 0 0,4 7 1 0 0,-5-6 8 0 0,0 1 0 0 0,3 11 0 0 0,-2 17 61 0 0,-8 3-29 0 0,-7 3 18 0 0,-6 3 3 0 0,-9 0-1 0 0,-6 1 19 0 0,-7 2-4 0 0,-7-2 11 0 0,-5 1 7 0 0,-6-1-29 0 0,-5-1 9 0 0,-5 1-14 0 0,-7-2 22 0 0,-4-1-25 0 0,-4-1 8 0 0,-4-2-22 0 0,-2-2 6 0 0,-2-1-22 0 0,-1 0 15 0 0,1-3-15 0 0,3 0-5 0 0,4-2 11 0 0,1-3-4 0 0,7-2-9 0 0,6-4 13 0 0,7-4-23 0 0,10-2 25 0 0,9-4-17 0 0,11-4 15 0 0,11-3-4 0 0,9-3 1 0 0,7-1 9 0 0,9-4-2 0 0,10-3 1 0 0,9-4 0 0 0,10-3-10 0 0,7-3 13 0 0,7-1-42 0 0,4 1 31 0 0,4-1-29 0 0,5 2 8 0 0,0 2-3 0 0,1 2 0 0 0,-1 5-10 0 0,-2 5 13 0 0,-3 5-23 0 0,-5 4 7 0 0,-3 5-3 0 0,-5 5 0 0 0,-3 3 0 0 0,-3 6 0 0 0,-5 5-10 0 0,-3 5 13 0 0,-3 5-14 0 0,-4 4 14 0 0,-3 3-14 0 0,-2 5 23 0 0,-4 3-25 0 0,-2 2 17 0 0,-3 4-15 0 0,-3 1 14 0 0,1 4-14 0 0,-2 1 14 0 0,2 2-4 0 0,0 1 1 0 0,2 1 0 0 0,1 1 18 0 0,1-1-23 0 0,2 0 17 0 0,2-2-15 0 0,3 0 14 0 0,2-4-14 0 0,4-4 23 0 0,4-3-16 0 0,4-5 6 0 0,4-6-2 0 0,5-6 9 0 0,-26-31-23 0 0,17 14 0 0 0,-17-17 8 0 0,22 12 0 0 0,-20-14-3 0 0,23 11 1 0 0,-26-14 0 0 0,2 1 0 0 0,14 2 1 0 0,-16-4-5 0 0,1-1 1 0 0,18 2-1 0 0,-19-3 2 0 0,0 0 0 0 0,21-2 0 0 0,-20 0 2 0 0,-1 0 0 0 0,21-5 1 0 0,-18 3 12 0 0,27-9-1 0 0,16-10-1 0 0,-1-7 26 0 0,-1-7-17 0 0,-3-4 15 0 0,-2-5 5 0 0,-3-4 8 0 0,-3-3 8 0 0,-3-4 8 0 0,-5-1-11 0 0,-4-1 5 0 0,-4-2-21 0 0,-6 1 15 0 0,-3 1-5 0 0,-3 2 1 0 0,-2 1-10 0 0,-3 3 13 0 0,-1 2-4 0 0,-3 4 10 0 0,-2 2-2 0 0,-1 3-9 0 0,-2 5 4 0 0,-3 3-2 0 0,1 3-19 0 0,0 3 15 0 0,1 3-15 0 0,0 2-5 0 0,0 3-8 0 0,1 2 20 0 0,-2 2-16 0 0,1 2 15 0 0,0 2-23 0 0,-1 1 25 0 0,2 1-26 0 0,-1 0 8 0 0,1 3-3 0 0,-1 0 0 0 0,-1 2-10 0 0,1 0 13 0 0,0 3-23 0 0,-1-1 7 0 0,-1 2-13 0 0,0 0 4 0 0</inkml:trace>
</inkml:ink>
</file>

<file path=ppt/ink/ink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443 123 5920 0 0,'0'0'0'0'0,"0"-3"-32"0"0,-2-3 34 0 0,-2 0-4 0 0,-1 1 11 0 0,0-1 7 0 0,1 3-11 0 0,-2 0 14 0 0,-1 2 24 0 0,-2 1-17 0 0,-3 4 17 0 0,-2 2-14 0 0,-3 6 14 0 0,-2 3-4 0 0,-1 5 85 0 0,-1 4-15 0 0,0 3 103 0 0,0 4-7 0 0,2 2 111 0 0,1 4-17 0 0,0 3 12 0 0,-2 2 10 0 0,0 2-40 0 0,0 2 13 0 0,-1 2-34 0 0,1 3-2 0 0,0 1-66 0 0,1 3 18 0 0,2 1-66 0 0,1 0 25 0 0,3 2-29 0 0,3-1 16 0 0,6 0-33 0 0,4-3-1 0 0,5-1-10 0 0,6-2 2 0 0,5-1 7 0 0,4-4-12 0 0,6-3-5 0 0,2-3 2 0 0,4-5 7 0 0,5-5-2 0 0,-28-24-77 0 0,1 0 0 0 0,12 6 0 0 0,-13-8 1 0 0,0 0 1 0 0,18 5-1 0 0,-16-7-4 0 0,0 1 1 0 0,18 2-1 0 0,-16-4 5 0 0,0 1-1 0 0,17-2 1 0 0,-14 0 11 0 0,26-3-1 0 0,20-8 70 0 0,1-6-25 0 0,-1-6 8 0 0,0-7 15 0 0,-2-4-14 0 0,-2-7-22 0 0,-1-4 24 0 0,-3-4-27 0 0,-3-3 8 0 0,-4-6-13 0 0,-3-2 13 0 0,-4-4-14 0 0,-3-2 14 0 0,-3-2-23 0 0,-3-2 7 0 0,-3 1-3 0 0,-3 0-10 0 0,-2 1 13 0 0,-3 2-4 0 0,-3 2-9 0 0,-2 3 4 0 0,-4 3-12 0 0,-2 4 13 0 0,-3 6-4 0 0,-4 5 10 0 0,-2 5-21 0 0,-1 8 25 0 0,0 7-7 0 0,-2 6 2 0 0,0 6 9 0 0,2 5 7 0 0,0 6-20 0 0,0 7 16 0 0,1 8-15 0 0,1 7 14 0 0,2 8-32 0 0,4 7 18 0 0,2 8-16 0 0,2 5-5 0 0,3 6 2 0 0,3 4-12 0 0,1 7 4 0 0,2 3-2 0 0,0 6 0 0 0,1 4-10 0 0,0 4-6 0 0,0 6 20 0 0,-2 6-25 0 0,-1 6 8 0 0,1 7-3 0 0,-2 6 18 0 0,-1 4-4 0 0,-2 6 11 0 0,-1 3-12 0 0,-1 5 14 0 0,-1 2-4 0 0,-2 3 10 0 0,-1 3-12 0 0,-3 1 23 0 0,-3 2-16 0 0,-4 0 6 0 0,-6 1 7 0 0,-6 0-2 0 0,-8-1-9 0 0,-4-2 4 0 0,-6-3 7 0 0,-4-3-2 0 0,-5-7-18 0 0,-4-5 15 0 0,-3-7-5 0 0,-4-9-9 0 0,-3-7 13 0 0,-5-10 5 0 0,-1-7-20 0 0,-5-11 16 0 0,0-10-15 0 0,-4-10 23 0 0,0-11-25 0 0,51-31-14 0 0,-34 11 1 0 0,37-17-9 0 0,-1 1 0 0 0,-20 4 1 0 0,23-7-4 0 0,0-1 0 0 0,-28 3 0 0 0,31-4 1 0 0,-1-1 0 0 0,0 0-1 0 0,-19-3 1 0 0,21 2-4 0 0,-1-1 1 0 0,0 0-1 0 0,-19-5 0 0 0,19 2 2 0 0,0 2-1 0 0,1-1 0 0 0,-15-9 1 0 0,13 6 1 0 0,0 0 1 0 0,-17-14 0 0 0,16 10-5 0 0,-20-23 1 0 0,20 16 12 0 0,-13-19-1 0 0,-6-25-7 0 0,7-8 7 0 0,6-6-11 0 0,8-6 12 0 0,8-6-5 0 0,6-5 2 0 0,7-5-9 0 0,7-4 12 0 0,5-2-14 0 0,6-1 4 0 0,7 0-10 0 0,6-1 21 0 0,8 0-25 0 0,4 1 17 0 0,6 3-15 0 0,5 1 14 0 0,8 0-14 0 0,5 2 4 0 0,4 2-1 0 0,5 4 0 0 0,5 2 0 0 0,4 3 0 0 0,3 3 0 0 0,4 4 0 0 0,0 4 0 0 0,2 3 0 0 0,0 4 0 0 0,-1 3 0 0 0,-2 5 0 0 0,-4 3 0 0 0,-4 4 0 0 0,-6 4 0 0 0,-6 4 0 0 0,-7 4 0 0 0,-6 4 0 0 0,-9 4 0 0 0,-6 3 0 0 0,-8 4 0 0 0,-8 4 0 0 0,-7 3 0 0 0,-7 4 0 0 0,-6 3 0 0 0,-6 3 0 0 0,-6 0 0 0 0,-4 3 0 0 0,-5 0 0 0 0</inkml:trace>
</inkml:ink>
</file>

<file path=ppt/ink/ink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286 167 5824 0 0,'-8'-3'2113'0'0,"2"3"-1901"0"0,-1 1 144 0 0,-4 4-265 0 0,-4 6 57 0 0,-4 6-122 0 0,-3 6 37 0 0,-2 7-35 0 0,-1 5 16 0 0,-1 5-15 0 0,1 4 14 0 0,2 5 24 0 0,1 5-17 0 0,4 4 17 0 0,2 4 5 0 0,5 3 8 0 0,6 4 17 0 0,2 3 15 0 0,6 1 7 0 0,5 1-19 0 0,5 2 25 0 0,5-1-17 0 0,7 0 24 0 0,4-2-25 0 0,4-1 8 0 0,6-2 34 0 0,4-4-1 0 0,5-5 3 0 0,3-5 1 0 0,4-6 0 0 0,4-8 0 0 0,3-5-19 0 0,-41-28-64 0 0,24 11 1 0 0,-26-14-12 0 0,30 8 1 0 0,-30-10 2 0 0,31 4 1 0 0,-32-6-12 0 0,35 0 1 0 0,-34-2 2 0 0,32-4 1 0 0,-31 1 12 0 0,29-6 0 0 0,-28 4-4 0 0,26-9 0 0 0,17-12 28 0 0,-2-6 12 0 0,-4-6-6 0 0,-2-7 0 0 0,-5-5 0 0 0,-3-5 9 0 0,-5-4-2 0 0,-5-5 19 0 0,-5-2-32 0 0,-6-4 19 0 0,-6-1-6 0 0,-7-3-9 0 0,-6-1-24 0 0,-5-1 15 0 0,-7 0-16 0 0,-6 0 5 0 0,-6 0-2 0 0,-6 2 0 0 0,-7 3-19 0 0,-4 2 15 0 0,-5 3-33 0 0,-5 3 27 0 0,-5 4-27 0 0,-3 5 8 0 0,-4 5-13 0 0,-4 6 4 0 0,-2 5-12 0 0,-1 5 13 0 0,-1 6-23 0 0,1 5 16 0 0,2 6-5 0 0,0 5 1 0 0,3 6-19 0 0,1 6 15 0 0,3 6-24 0 0,3 6 16 0 0,3 6-15 0 0,3 4 5 0 0,5 6-2 0 0,5 5 0 0 0,4 4 0 0 0,6 5 0 0 0,7 2 0 0 0,6 4 0 0 0,7 1-10 0 0,9 1 13 0 0,8 0-14 0 0,8 0 14 0 0,9-1-14 0 0,8-3 5 0 0,7-2-12 0 0,10-4 13 0 0,7-3-23 0 0,8-3 25 0 0,7-5-17 0 0,5-5 15 0 0,6-3-4 0 0,2-2 1 0 0,2-6 0 0 0,1-4-10 0 0,2-6 13 0 0,1-4 5 0 0,-1-5-11 0 0,0-5 14 0 0,-2-4-14 0 0,-3-4 14 0 0,-3-4-14 0 0,-3-4 14 0 0,-5-3-4 0 0,-4-2 1 0 0,-5-3 0 0 0,-6-3 0 0 0,-6-1 0 0 0,-5 0 9 0 0,-8 0-2 0 0,-6 2 10 0 0,-6 2-2 0 0,-8 4 1 0 0,-6 4 0 0 0,-6 4 0 0 0,-4 5 9 0 0,-5 5-12 0 0,-3 4 5 0 0,-2 3-2 0 0,-3 4 0 0 0,-4 5 9 0 0,-5 5-21 0 0,-5 7 7 0 0,-5 6-13 0 0,-3 6 13 0 0,-3 7-14 0 0,-2 6 5 0 0,0 5-2 0 0,-1 5 0 0 0,-1 5 0 0 0,-1 4 0 0 0,0 5 0 0 0,0 2 0 0 0,1 4 0 0 0,0 1 0 0 0,1 3 0 0 0,2 0 0 0 0,1 1 0 0 0,5-1 0 0 0,2-1 0 0 0,5-1 0 0 0,6-3 0 0 0,3-2 0 0 0,5-3-10 0 0,7-3 13 0 0,3-4-14 0 0,7-3 14 0 0,4-5-14 0 0,5-5 14 0 0,5-6-4 0 0,-20-31 1 0 0,17 16 0 0 0,-16-18 0 0 0,-1 1 0 0 0,14 7 0 0 0,-13-9 0 0 0,0-1 0 0 0,16 7 0 0 0,-14-8 0 0 0,-2-1 0 0 0,0 1 0 0 0,12 1 0 0 0,-9-2 0 0 0,0-1 0 0 0,19 1 0 0 0,-14-2 0 0 0,27-2 0 0 0,21-7 0 0 0,3-6 0 0 0,2-7 0 0 0,1-6 9 0 0,1-6-2 0 0,1-5 1 0 0,0-6 9 0 0,-1-5 7 0 0,0-4-11 0 0,-2-5 5 0 0,0-4 7 0 0,-3-3-2 0 0,-2-3 1 0 0,-3-2 0 0 0,-2-2 9 0 0,-3 0-2 0 0,-3 0 10 0 0,-3 1-21 0 0,-2 3 25 0 0,-5 1-17 0 0,-2 4 15 0 0,-6 3-23 0 0,-3 5 16 0 0,-4 5-5 0 0,-3 6 1 0 0,-5 6 0 0 0,-2 6-10 0 0,-4 6-6 0 0,-2 7 20 0 0,-5 7-25 0 0,-2 5 8 0 0,-3 5-3 0 0,-4 5 9 0 0,-4 8-21 0 0,-6 9 7 0 0,-6 8-13 0 0,-5 7 13 0 0,-5 7-14 0 0,-6 6 5 0 0,-2 7-2 0 0,-6 5 0 0 0,-2 5 0 0 0,-3 6 0 0 0,-2 3 0 0 0,-2 4 0 0 0,-5 3 0 0 0,0 4 0 0 0,-4 4-10 0 0,1 3 13 0 0,2 3-14 0 0,3 2 14 0 0,2 1-14 0 0,4 2 14 0 0,5-1-14 0 0,4 0 14 0 0,5-1-23 0 0,6-1 25 0 0,5-3-17 0 0,6 0 15 0 0,7-4-14 0 0,8-1 14 0 0,7-3-14 0 0,6-3 14 0 0,10-2-14 0 0,6-2 14 0 0,8-5-4 0 0,9-3 1 0 0,8-5 0 0 0,10-4 0 0 0,7-6 0 0 0,8-6 0 0 0,8-7 0 0 0,4-6 0 0 0,6-7 0 0 0,5-8 0 0 0,3-8 0 0 0,4-8 0 0 0,3-7 0 0 0,1-8 0 0 0,2-8 0 0 0,-2-6 9 0 0,-2-8-2 0 0,-5-5 1 0 0,-4-6 18 0 0,-4-5-14 0 0,-7-6 15 0 0,-5-4-4 0 0,-7-3 29 0 0,-7-4-8 0 0,-8-3-15 0 0,-8-2 24 0 0,-7-2-26 0 0,-10 0 17 0 0,-7 0-15 0 0,-9 1 23 0 0,-8 1 3 0 0,-8 2-10 0 0,-7 2 5 0 0,-10 2 7 0 0,-6 5-21 0 0,-6 3 16 0 0,-6 4-5 0 0,-4 4 1 0 0,-6 3 0 0 0,-4 6 9 0 0,-3 4-12 0 0,-4 6 14 0 0,-3 5-14 0 0,2 6-5 0 0,-2 5-8 0 0,1 5 2 0 0,2 3-2 0 0,2 4-10 0 0,1 3-6 0 0,3 4 2 0 0,4 2 7 0 0,5 2-12 0 0,4 1-14 0 0,7 0 4 0 0,4 2-13 0 0,6-1 13 0 0,6 0-23 0 0,6-3 7 0 0</inkml:trace>
</inkml:ink>
</file>

<file path=ppt/ink/ink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35" units="cm"/>
      <inkml:brushProperty name="color" value="#0b868d"/>
    </inkml:brush>
  </inkml:definitions>
  <inkml:trace contextRef="#ctx0" brushRef="#br0">0 1561 4512 0 0,'0'0'295'0'0,"4"3"-190"0"0,5 2 8 0 0,8 3-58 0 0,7 4 17 0 0,10 1-27 0 0,7 0 15 0 0,9 0-14 0 0,9-2-6 0 0,9-1 10 0 0,10-3-3 0 0,9-3-18 0 0,9-2 24 0 0,9-3 11 0 0,8-5-12 0 0,10-2 90 0 0,8-4-26 0 0,9-6 68 0 0,9-6 2 0 0,10-8 22 0 0,9-11-12 0 0,9-10 80 0 0,8-10-32 0 0,7-10 14 0 0,6-9-2 0 0,6-8-10 0 0,3-5-6 0 0,5-4-36 0 0,3-2 19 0 0,2-1-46 0 0,6 2 22 0 0,2 3-36 0 0,6 5 18 0 0,3 4-72 0 0,4 6 30 0 0,-1 8-40 0 0,0 9 18 0 0,-7 12-34 0 0,-9 10 18 0 0,-11 11-6 0 0,-12 11-9 0 0,-15 10-15 0 0,-14 9 4 0 0,-14 9-13 0 0,-14 8 13 0 0,-15 6-14 0 0,-11 5 14 0 0,-15 6-32 0 0,-12 2 18 0 0,-12 3-6 0 0,-15 1 10 0 0,-11-1-30 0 0,-12-2 27 0 0,-11-4-18 0 0,-9-4 6 0 0,-8-3 7 0 0,-7-6-2 0 0</inkml:trace>
</inkml:ink>
</file>

<file path=ppt/ink/ink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125 0 3504 0 0,'0'0'1339'0'0,"-1"4"-1181"0"0,-2 3-43 0 0,-1 5 18 0 0,-3 6-15 0 0,1 4 3 0 0,1 4 27 0 0,1 3 1 0 0,1 2 20 0 0,3 2-3 0 0,2 2 11 0 0,2 0 16 0 0,1 1-31 0 0,3 1 28 0 0,-1 1 10 0 0,2 1 16 0 0,-1-1-49 0 0,0 0 6 0 0,0-2-31 0 0,-1-2 6 0 0,-1-5-42 0 0,-2-3 30 0 0,-1-5-10 0 0,-1-5 2 0 0,-2-5-28 0 0,0-4 26 0 0,0-2-36 0 0,0-2 10 0 0,0-4-4 0 0,-3-3 0 0 0,-3-4-19 0 0,-3-7 15 0 0,-5-7-15 0 0,-1-6 23 0 0,-3-6-25 0 0,0-5 8 0 0,-2-4-22 0 0,3-2-4 0 0,3 0 1 0 0,3 0-2 0 0,4 2-10 0 0,4 2-6 0 0,2 5 2 0 0,3 5-12 0 0,2 4 13 0 0,1 4-14 0 0,0 4-5 0 0,-1 4 20 0 0,0 3-16 0 0,-3 3 15 0 0,1 3-14 0 0,-1 1 14 0 0,-1 2-23 0 0,0 1 25 0 0,0 2-26 0 0,-1 0 17 0 0,-1 0-15 0 0,-1 2 5 0 0,-1 2 7 0 0,-1 5-12 0 0,0 4 5 0 0,0 5 16 0 0,2 5-23 0 0,0 4 17 0 0,-1 5-15 0 0,1 3 5 0 0,0 2-2 0 0,1 2 0 0 0,0 0-19 0 0,2 2 15 0 0,2 0-15 0 0,2 0 14 0 0,1-1-14 0 0,1-3 14 0 0,1-3-4 0 0,-1-5 1 0 0,-1-5 18 0 0,-2-6-14 0 0,0-6 6 0 0,-2-4 16 0 0,-1-4-23 0 0,1-3 26 0 0,-2-2-17 0 0,0-5 15 0 0,-2-7-14 0 0,-2-7 23 0 0,-2-7-6 0 0,0-7 2 0 0,0-5 9 0 0,1-5-2 0 0,3-2-18 0 0,3 1 15 0 0,1 1-5 0 0,3 3 1 0 0,0 3-10 0 0,0 3 4 0 0,0 4-2 0 0,1 4-10 0 0,-1 3 4 0 0,0 3-2 0 0,1 3 0 0 0,-1 0-10 0 0,0 3-6 0 0,-1 1 20 0 0,0 3-34 0 0,-2 3 19 0 0,0 1-16 0 0,0 3 5 0 0,-1 1-2 0 0,0 1 18 0 0,0 0-23 0 0,0 2 17 0 0,0-2-15 0 0,-1 1 14 0 0,1 0-14 0 0,0 0 14 0 0,-1 0-23 0 0,0 0 16 0 0,1-1-5 0 0,-1 2 1 0 0,-1-1 0 0 0,0 1 0 0 0,2 0-10 0 0,-2 1 13 0 0,0 0-14 0 0,0 0 14 0 0,1 0-14 0 0,0 0 5 0 0,0 0-2 0 0,0-1 0 0 0,1 0 0 0 0,0 0 0 0 0,0 0 0 0 0,0 0 0 0 0,0 0 0 0 0,0 0 0 0 0,0 0 18 0 0,0 0-23 0 0,0 0 8 0 0,0 0-3 0 0,-1 1 0 0 0,1-1 0 0 0,-4 4 0 0 0,1 1 0 0 0,-1 3 0 0 0,-2 2 0 0 0,2 5 0 0 0,0 3 0 0 0,1 3 0 0 0,0 3 0 0 0,1 3 0 0 0,2 1 0 0 0,1 0 0 0 0,1 2 0 0 0,-1-1 0 0 0,0-2 0 0 0,0 0 0 0 0,0 0 0 0 0,0-1 0 0 0,-1 1 0 0 0,0 0 0 0 0,0 0 0 0 0,0-1 0 0 0,0 0 0 0 0,0-2 0 0 0,0 0 0 0 0,0-2 0 0 0,1-2 0 0 0,-1-1 0 0 0,1-1 0 0 0,-1 0 0 0 0,0 2 0 0 0,-1-1 9 0 0,1 0-12 0 0,-1 0 14 0 0,0 0-14 0 0,1-1 14 0 0,0-2-14 0 0,1 2 14 0 0,0-2-4 0 0,0 1 1 0 0,0-2 0 0 0,1 0 0 0 0,-1-2 9 0 0,0 1-12 0 0,0-2 5 0 0,-1 1-2 0 0,1 0 0 0 0,1 0 9 0 0,0 1-12 0 0,-1 0 23 0 0,0-1-25 0 0,1 0 17 0 0,0 0-15 0 0,0-1 14 0 0,-1 0-4 0 0,1-3-9 0 0,-1 0 4 0 0,0-2-2 0 0,0-1 0 0 0,-1-2 0 0 0,1 1 0 0 0,-1-2 0 0 0,0 0 9 0 0,0 0-2 0 0,0-2-9 0 0,0 1 13 0 0,0-2-4 0 0,0 0 10 0 0,0-2-12 0 0,1-5 14 0 0,0-4-14 0 0,0-6 23 0 0,1-6-16 0 0,1-4 15 0 0,1-3-14 0 0,1 1 5 0 0,-1 0-2 0 0,2 3 0 0 0,0 1-19 0 0,0 2 15 0 0,1 2-15 0 0,-1 3 23 0 0,-1 1-25 0 0,0 2 17 0 0,-1 3-15 0 0,-1 2 14 0 0,0 2-4 0 0,-1 3 1 0 0,-1 0-10 0 0,0 2 13 0 0,0 0-23 0 0,-1 0 16 0 0,0 2-15 0 0,0 0 14 0 0,0 0-14 0 0,0 1 23 0 0,1 1-25 0 0,0 2 8 0 0,1 3-3 0 0,1 2 0 0 0,0 2 0 0 0,0 2 0 0 0,2 3 0 0 0,-2 0 0 0 0,1 0 0 0 0,0 2 0 0 0,0-1 0 0 0,-1 1 0 0 0,-1-1 0 0 0,0 0 0 0 0,-2 0 0 0 0,0-1 0 0 0,0-1 0 0 0,0-1 0 0 0,0 0 0 0 0,0-1 0 0 0,0-1 0 0 0,0 0 0 0 0,0 1 0 0 0,0-1 0 0 0,0 0 0 0 0,0 1 0 0 0,0 0 0 0 0,0 0 0 0 0,0-1 0 0 0,1 0 0 0 0,0 0 0 0 0,1-1 0 0 0,0-1 0 0 0,-1-1 0 0 0,1-1 0 0 0,0 1 0 0 0,-1-2 0 0 0,1-1 0 0 0,-1 0 0 0 0,0-2 0 0 0,-1 1 0 0 0,1-1 0 0 0,-1 1 0 0 0,0-2 0 0 0,0 1 0 0 0,0-1 0 0 0,-1 0 0 0 0,1-1 0 0 0,0-1 0 0 0,1 0 9 0 0,-1-3-12 0 0,0-3 14 0 0,1-3-14 0 0,0-6 14 0 0,1-3-4 0 0,-1-3 1 0 0,2 0 0 0 0,0-2 0 0 0,1-3 0 0 0,0 3 9 0 0,0 0-21 0 0,0 2 16 0 0,0 1-15 0 0,-1 3 14 0 0,0 0-14 0 0,-1 3 14 0 0,0 1-14 0 0,-1 3 5 0 0,0 2-2 0 0,-1 2 0 0 0,0 0 0 0 0,0 3 0 0 0,0 1 0 0 0,0 1 0 0 0,0 0 0 0 0,0 1 0 0 0,0 0 0 0 0,0 0 0 0 0,0 2 0 0 0,0 2 0 0 0,1 0 0 0 0,-1 4 0 0 0,1 0 0 0 0,0 2 0 0 0,1 2 0 0 0,-1 0 0 0 0,1 2 0 0 0,0 0 0 0 0,0 1 0 0 0,0-1 0 0 0,-1 0 0 0 0,1 1 0 0 0,-2 0 0 0 0,0-1 0 0 0,0 0 0 0 0,0-1 0 0 0,0 0 0 0 0,0-1 0 0 0,0 0 0 0 0,0-2 0 0 0,0 1 0 0 0,0-2 0 0 0,0-2 0 0 0,0 1 0 0 0,0-1 0 0 0,0 0 0 0 0,0-1 0 0 0,0 0 0 0 0,0 0 0 0 0,1 0 0 0 0,0 1 0 0 0,0-3 0 0 0,0 1 0 0 0,-1-1 0 0 0,1 1 0 0 0,-1-3 0 0 0,0 2 0 0 0,0-2 0 0 0,0 1 0 0 0,0 0 0 0 0,0-1 0 0 0,0 0 0 0 0,0 0 0 0 0,0-1 0 0 0,0 0 0 0 0,0 0 0 0 0,0 1 0 0 0,0-2 0 0 0,0 2 0 0 0,0-1 0 0 0,0 0 0 0 0,0 0 0 0 0,0 1 0 0 0,0-1 0 0 0,0 0 0 0 0,0 0 0 0 0,0 1 0 0 0,0-1 9 0 0,0-1-12 0 0,0 2 14 0 0,0-2-14 0 0,0 0 14 0 0,0 0-14 0 0,0 0 14 0 0,0 0 6 0 0,0 0-13 0 0,0 0 6 0 0,0 0-2 0 0,0 0 0 0 0,-1 1 0 0 0,-1 0 0 0 0,0 0 0 0 0,2 0 9 0 0,-2 1-21 0 0,0-1 16 0 0,1 0-15 0 0,-2 1 14 0 0,0-1-14 0 0,0 1 14 0 0,1-1-14 0 0,-2 0 14 0 0,2 0-14 0 0,-2 1 14 0 0,1-1-14 0 0,-1 0 5 0 0,1 0-2 0 0,0 0 0 0 0,-1 1 0 0 0,1-1 9 0 0,0 0-12 0 0,-1 0 14 0 0,1 0-14 0 0,0 1 23 0 0,1-1-25 0 0,-1 0 17 0 0,1 0-15 0 0,1-1 5 0 0,-2 1-2 0 0,2 0 0 0 0,-1 0 0 0 0,1-1 0 0 0,-1 1 0 0 0,0-1 0 0 0,0 0 0 0 0,1 0 0 0 0,-1 0 0 0 0,0 0 0 0 0,0 0 0 0 0,1 0 0 0 0,1 0 0 0 0,0 0 0 0 0,-1 0 0 0 0,1 0 0 0 0,0 0 0 0 0,0 0 0 0 0,1 0 0 0 0,-1 0 0 0 0,0 0 0 0 0,0 0 0 0 0,0 0 0 0 0,0 0 0 0 0,0 0 0 0 0,0 0 0 0 0,2 0 0 0 0,-1 0 0 0 0,1 0 0 0 0,0 0 0 0 0,0 0 0 0 0,1 0 0 0 0,1 0 0 0 0,-1 0 0 0 0,0 0 0 0 0,2 0 0 0 0,-2 0 0 0 0,2 0 0 0 0,-1 0 0 0 0,0 0 0 0 0,0 0 0 0 0,-1 0 0 0 0,1 0 0 0 0,0 0 0 0 0,-1 0 0 0 0,1 0 0 0 0,-1 0 0 0 0,1 0 0 0 0,-2 0 0 0 0,1 0 0 0 0,0 0 0 0 0,0 0 0 0 0,0 0-10 0 0,1 0 13 0 0</inkml:trace>
</inkml:ink>
</file>

<file path=ppt/ink/ink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43 0 2400 0 0,'0'0'104'0'0,"-3"0"33"0"0,0 0-9 0 0,-1 0 63 0 0,1 0-15 0 0,-1 0 36 0 0,2 0-8 0 0,0 0 4 0 0,0 0 9 0 0,1 0 17 0 0,-2 0-5 0 0,2 0-6 0 0,0 0 11 0 0,-2 0-12 0 0,-2 0 1116 0 0,3 1-1199 0 0,2 2 9 0 0,-1 3-32 0 0,0 1 17 0 0,0 4-53 0 0,1 2 15 0 0,0 3-26 0 0,0 1 6 0 0,1 2-22 0 0,1 2 6 0 0,0 2-13 0 0,1-1 13 0 0,2 1-4 0 0,0 0-9 0 0,0-1 13 0 0,-1 0 5 0 0,1-1-1 0 0,0 1 1 0 0,0-1 0 0 0,0 0-10 0 0,-2 1 13 0 0,0 1 5 0 0,0 0-11 0 0,0 2 14 0 0,0 0-14 0 0,-1-1 14 0 0,1 0 5 0 0,-1-2 8 0 0,-1 0-11 0 0,0-2 14 0 0,-1 0-14 0 0,1 0 5 0 0,-1 0-21 0 0,-1-1 15 0 0,0 2-24 0 0,0 0 25 0 0,1 0-26 0 0,-1 1 8 0 0,1-2-3 0 0,1 1-10 0 0,-1-2 4 0 0,1-1-2 0 0,0-1-10 0 0,1-2 22 0 0,-1 0-34 0 0,1-1 28 0 0,0-2-27 0 0,0 1 17 0 0,-1-1-15 0 0,1-1 23 0 0,-1 0-16 0 0,0 0-4 0 0,1 0-8 0 0,-1-1 20 0 0,1-1-25 0 0,-1 1 26 0 0,0 0-35 0 0,1-1 19 0 0,0 0 3 0 0,-1 0-11 0 0,1 1-5 0 0,1 1 20 0 0,-2-1-16 0 0,1 0 6 0 0,0 0 7 0 0,0-2-12 0 0,0 0-5 0 0,0-1 20 0 0,-1 0-25 0 0,1 0 8 0 0,0-1 6 0 0,-1-1-12 0 0,1 0 5 0 0,0 0-2 0 0,-1 0-10 0 0,1 0 22 0 0,0 0-25 0 0,-1 1 17 0 0,-1 0-5 0 0,1 0 1 0 0,1 1 0 0 0,-1-2 0 0 0,0 0-10 0 0,0-1 13 0 0,0 0-14 0 0,0 0 23 0 0,0-1-25 0 0,-1 0 17 0 0,0-1-15 0 0,0 1 5 0 0,0-1-2 0 0,1 1 0 0 0,-1-1 9 0 0,1 2-12 0 0,-1 0 5 0 0,0-1-2 0 0,0 0 0 0 0,0-1 0 0 0,0-1 0 0 0,0 1 0 0 0,0 0-10 0 0,0-1 22 0 0,0 0-25 0 0,0 0 17 0 0,1 0-5 0 0,-1 0 1 0 0,1 0-10 0 0,0-1 13 0 0,-1 1-14 0 0,0-1 14 0 0,0 0-4 0 0,0 0 1 0 0,0 1 0 0 0,0 0 9 0 0,0-1-12 0 0,0 1 5 0 0,1 1-2 0 0,-1-1 0 0 0,1 1 0 0 0,-1-2 0 0 0,2 2-10 0 0,0-1 13 0 0,0 1-14 0 0,1 1 23 0 0,0 1-25 0 0,0 0 17 0 0,0 0-15 0 0,1 1 14 0 0,-2-1-14 0 0,1 0 14 0 0,-2 0-14 0 0,1-1 14 0 0,0 0-14 0 0,-1-1 14 0 0,-1 0-14 0 0,1-1 14 0 0,-1 1-14 0 0,0-1 14 0 0,0 0-14 0 0,1 0 23 0 0,-1 0-25 0 0,1 0 17 0 0,-1 0-15 0 0,0 0 14 0 0,0 0-14 0 0,0 0 14 0 0,2 0-14 0 0,-1 0 14 0 0,0 0-14 0 0,0-1 14 0 0,2 1-14 0 0,-2-1 14 0 0,1 0-14 0 0,1 0 5 0 0,-1 0-2 0 0,1 0 0 0 0,0 0 0 0 0,0-1 0 0 0,1 0 0 0 0,0 0 0 0 0,0 0 0 0 0,1 1 0 0 0,0-2 0 0 0,0 1 9 0 0,-1 0-12 0 0,1 0 23 0 0,-1 0-25 0 0,1-1 17 0 0,-1 1-15 0 0,2 0 14 0 0,-2 0-14 0 0,0 0 14 0 0,-1 0-14 0 0,2 0 14 0 0,-2 0-14 0 0,2-1 14 0 0,-1 1-14 0 0,1-1 14 0 0,0 1-14 0 0,1 0 5 0 0,-2 0-2 0 0,2 0 0 0 0,-1 0 0 0 0,0 0 0 0 0,0 0 0 0 0,0-1 0 0 0,-1 1 0 0 0,0 0 0 0 0,0 0 0 0 0,-1 1 0 0 0,1-1 0 0 0,-1 1 0 0 0,-1 0 0 0 0,1 0 9 0 0,0 0-12 0 0,0 0 23 0 0,-1 0-16 0 0,0 0 6 0 0,1 0-2 0 0,-2 0 0 0 0,1 0 0 0 0,0 0 0 0 0</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4-04T08:43:01"/>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0,'2'20,"2"-16,1 1,-1-1,1 0,-1 0,1 0,1 0,-1-1,0 0,10 4,-7-3,45 22,1-3,56 17,118 21,-52-26,0-7,211 4,360-28,682-62,-831 16,123-7,-3 42,-307 42,-329-22,-2 4,155 52,-207-58,-1 1,0 1,0 2,-2 0,0 2,32 27,-47-34</inkml:trace>
</inkml:ink>
</file>

<file path=ppt/ink/ink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603 4125 2608 0 0,'0'0'0'0'0,"-2"-3"128"0"0,0-1 67 0 0,-1-2-29 0 0,-1-4 138 0 0,-1-5-42 0 0,-2-3-18 0 0,-1-6 9 0 0,-2-4-42 0 0,-2-4 10 0 0,-2-4-33 0 0,1-3-1 0 0,0-1 7 0 0,2-3-3 0 0,2 0-36 0 0,1 2 10 0 0,3 2-24 0 0,2 3 15 0 0,0 5-15 0 0,1 4 14 0 0,1 4-32 0 0,0 3-1 0 0,0 3-19 0 0,1 4-6 0 0,-1 3-9 0 0,0 4 2 0 0,1 2-12 0 0,-2 1 13 0 0,1 2-23 0 0,-2 1 16 0 0,0 3-15 0 0,0 3 14 0 0,-2 4-14 0 0,1 6 14 0 0,0 5-14 0 0,1 3 5 0 0,-1 2-12 0 0,2 1-6 0 0,-1 1 11 0 0,2 1-4 0 0,0-1 1 0 0,2 0 0 0 0,0 1 0 0 0,1 0 0 0 0,0 0-10 0 0,0-1 13 0 0,0 1-23 0 0,0-2 7 0 0,2 1-13 0 0,-1 0 13 0 0,2-3-23 0 0,1-1 25 0 0,0-2-35 0 0,0-4 28 0 0,-2-3-18 0 0,-1-5 15 0 0,-2-2-23 0 0,1-4 25 0 0,-2-1-26 0 0,0-3 8 0 0,0 0 6 0 0,-1 0-2 0 0,1 0-9 0 0,0-3 22 0 0,-1 0-34 0 0,0-6 10 0 0,-2-4 5 0 0,-1-8-12 0 0,-3-5-5 0 0,0-7 11 0 0,-2-6-14 0 0,1-6 23 0 0,-1-5-25 0 0,2-3 8 0 0,1-2-3 0 0,1 3 9 0 0,2 2-12 0 0,1 5 14 0 0,2 6-14 0 0,0 8 5 0 0,0 7-12 0 0,1 7 13 0 0,-1 7-14 0 0,1 4 14 0 0,-1 4-14 0 0,-2 2 14 0 0,1 1-4 0 0,-1 4 1 0 0,-1 5 9 0 0,2 7-12 0 0,-2 4 5 0 0,1 6-2 0 0,2 1-10 0 0,0 3 13 0 0,0 2-14 0 0,1 0 14 0 0,2 1-14 0 0,0 0 14 0 0,1-2-14 0 0,-1 0 14 0 0,0-1-14 0 0,1-3 14 0 0,0-2-14 0 0,0-4 23 0 0,0-1-25 0 0,-1-4 17 0 0,0-2-15 0 0,1-1 14 0 0,-1-1-14 0 0,0 0 14 0 0,-2-2-14 0 0,1 0 14 0 0,0 0-14 0 0,-1-1 5 0 0,1 1-2 0 0,0 0 0 0 0,0-1 0 0 0,0 0 0 0 0,0-1 0 0 0,-1 0 0 0 0,-1-1 0 0 0,1-1 0 0 0,0-2 0 0 0,-1 0 0 0 0,1-2 0 0 0,0 2 9 0 0,-1-2-12 0 0,0 0 14 0 0,0 0-14 0 0,1 1 5 0 0,-1-2-2 0 0,0 0 9 0 0,-1-1-12 0 0,1 0 23 0 0,0-1-25 0 0,0 0 17 0 0,0 0-15 0 0,0 0 14 0 0,0 0-14 0 0,0 0 14 0 0,0 0-14 0 0,0 0 14 0 0,0 0 5 0 0,0 0-17 0 0,0 0 1 0 0,-1-2 0 0 0,-2-2 0 0 0,0-3 0 0 0,0-3 0 0 0,-2-4 0 0 0,-1-4 0 0 0,-1-5 0 0 0,0-3 0 0 0,0-2 0 0 0,1-1 0 0 0,1-1 0 0 0,1 0 0 0 0,1 1 0 0 0,0 1 0 0 0,1 1 0 0 0,-1 1 0 0 0,1 1 0 0 0,-2-1 0 0 0,1 0 0 0 0,-1-1 0 0 0,1-1 0 0 0,0 0 0 0 0,-1-2 0 0 0,0-1 0 0 0,0 0 0 0 0,0-1 0 0 0,0 0 0 0 0,1 1 0 0 0,0 0 0 0 0,-1 0 0 0 0,1-1 9 0 0,-1-1 7 0 0,0 0-11 0 0,0 0 14 0 0,-1 2 5 0 0,0 1 8 0 0,0 2-11 0 0,0 2 5 0 0,0 1 16 0 0,2 0-14 0 0,0 0 15 0 0,2 2-14 0 0,-1-3 14 0 0,0-1-23 0 0,0 0 25 0 0,-1 0-17 0 0,1 2 15 0 0,-2 0-23 0 0,1-1 25 0 0,0 1-26 0 0,-1 0 8 0 0,2-1-13 0 0,0-2 22 0 0,0-3-25 0 0,2-1 8 0 0,0 1 6 0 0,1-1-12 0 0,0 4 5 0 0,0 4-2 0 0,1 4 9 0 0,-2 5-12 0 0,0 4 5 0 0,0 3-2 0 0,0 2 9 0 0,0 3-12 0 0,0 0 5 0 0,0 0-2 0 0,0 1-10 0 0,0 0 22 0 0,0 1-25 0 0,0 0 17 0 0,0 1-15 0 0,1 0 5 0 0,-1 5-2 0 0,2 6 9 0 0,0 7-12 0 0,1 7 5 0 0,0 7-2 0 0,0 3 0 0 0,1 2 0 0 0,0 2 0 0 0,1 1 0 0 0,0 0 0 0 0,1 1-10 0 0,-1 1 22 0 0,1 0-25 0 0,-2 1 17 0 0,1-2-5 0 0,-1-1 1 0 0,0-3 0 0 0,-1-4 0 0 0,0-6 0 0 0,-1-5 0 0 0,-1-4 9 0 0,0-6-12 0 0,0-3 5 0 0,-1-3-2 0 0,0-2 0 0 0,0-1 0 0 0,-1-1 0 0 0,0-4 0 0 0,-3-4-10 0 0,-1-9 22 0 0,-3-11-25 0 0,-2-11 17 0 0,-2-11-15 0 0,0-10 14 0 0,0-9-14 0 0,0-7 14 0 0,2-4-14 0 0,1-1 14 0 0,0 1-14 0 0,3 5 14 0 0,0 6-14 0 0,2 8 14 0 0,-1 9-14 0 0,3 10 14 0 0,-1 10-14 0 0,1 9 23 0 0,1 7-25 0 0,0 5 17 0 0,-1 4-15 0 0,2 3 14 0 0,-1 0-14 0 0,1 2 14 0 0,-1 3-14 0 0,-1 5 14 0 0,0 6-14 0 0,-1 7 5 0 0,2 5-2 0 0,1 5 0 0 0,1 2 0 0 0,1 3 0 0 0,1 2 0 0 0,0 2 0 0 0,1 1 0 0 0,0 1 0 0 0,-1 1 0 0 0,0 0 0 0 0,-1 1 0 0 0,-1-2 0 0 0,-1 0 0 0 0,0-5 0 0 0,0-5 0 0 0,0-6 0 0 0,0-6 0 0 0,0-6 0 0 0,0-4 0 0 0,0-3 0 0 0,0-3 0 0 0,0-1 0 0 0,0-2 0 0 0,0-3 0 0 0,-3-4 0 0 0,-1-8 0 0 0,-3-8 0 0 0,-1-7 0 0 0,-2-9 0 0 0,1-6 0 0 0,0-6 0 0 0,1-4 0 0 0,1 0 0 0 0,2 1 0 0 0,0 3 0 0 0,2 9 0 0 0,0 7 0 0 0,1 8 0 0 0,2 6 0 0 0,-1 6 0 0 0,1 4 0 0 0,-1 3 0 0 0,1 1 0 0 0,-1 3 0 0 0,0-1 0 0 0,1 2 0 0 0,-1-1 0 0 0,1 1 0 0 0,0 0 0 0 0,0 2 0 0 0,0 3 0 0 0,0 4 0 0 0,1 5 0 0 0,0 6 0 0 0,1 7 0 0 0,1 5 0 0 0,1 5 0 0 0,1 3 0 0 0,0 3 0 0 0,1 0 0 0 0,0 0 0 0 0,2 0 0 0 0,-1-1 0 0 0,0-3 0 0 0,-2-3-10 0 0,-1-6 13 0 0,-1-5-4 0 0,-1-5 1 0 0,0-5 0 0 0,-2-5 0 0 0,0-2 0 0 0,0-2 0 0 0,0-2 0 0 0,-1-6 0 0 0,-3-7 0 0 0,-1-8 0 0 0,-2-12 0 0 0,-3-10 0 0 0,0-12 0 0 0,0-9 0 0 0,0-8 0 0 0,1-8 0 0 0,0-3 0 0 0,2-1 0 0 0,0-1 0 0 0,0 3 0 0 0,2 4 0 0 0,0 6 0 0 0,1 7 0 0 0,0 6 0 0 0,2 8 0 0 0,0 8 0 0 0,1 9 0 0 0,0 9 0 0 0,1 7 0 0 0,0 5 0 0 0,1 5 0 0 0,-1 3 0 0 0,0 1 0 0 0,0 1 0 0 0,0 1 0 0 0,1 1 0 0 0,0 3 0 0 0,1 4 0 0 0,1 5-10 0 0,2 5 13 0 0,2 5-14 0 0,1 6 14 0 0,1 6-14 0 0,1 5 14 0 0,1 5-23 0 0,0 4 25 0 0,0 5-17 0 0,0 2 15 0 0,0 3-4 0 0,-1 1 1 0 0,-1-1 0 0 0,0-1 0 0 0,-2-4 0 0 0,-2-4 0 0 0,-1-5 0 0 0,-2-10 0 0 0,0-8 0 0 0,-1-7 0 0 0,-1-8 0 0 0,0-5 0 0 0,0-4 0 0 0,-3-9 0 0 0,-2-9 0 0 0,-1-12 0 0 0,-1-10 0 0 0,0-14 0 0 0,0-9 0 0 0,1-11 0 0 0,1-7 0 0 0,1-4 0 0 0,1-3 0 0 0,0 2 0 0 0,1 2 0 0 0,0 6 0 0 0,0 9 0 0 0,0 9 0 0 0,1 11 0 0 0,0 11 0 0 0,0 11 0 0 0,0 8 0 0 0,0 6 0 0 0,1 5 0 0 0,0 3 0 0 0,-1 2 0 0 0,1 5 0 0 0,1 9 0 0 0,1 6 0 0 0,1 8 0 0 0,3 6-10 0 0,1 4 13 0 0,2 3-14 0 0,1 3 14 0 0,1 2-14 0 0,1 1 5 0 0,0 1-2 0 0,1 1 0 0 0,-2 2-19 0 0,-1-1 24 0 0,-2-3-17 0 0,-1-1 15 0 0,-2-5-14 0 0,-2-7 5 0 0,-1-8 7 0 0,-1-9-2 0 0,-1-5 1 0 0,0-5 0 0 0,-3-6 0 0 0,-2-7 0 0 0,-5-10 0 0 0,-3-10 9 0 0,-1-10-21 0 0,-3-10 16 0 0,0-8-5 0 0,0-9 1 0 0,2-5 0 0 0,1-5 9 0 0,1-1-12 0 0,0 2 14 0 0,1 3-4 0 0,-1 5 1 0 0,2 5 0 0 0,0 6 0 0 0,1 4-10 0 0,0 5 13 0 0,1 4-14 0 0,0 6 14 0 0,0 5-14 0 0,2 7 14 0 0,1 6-4 0 0,2 4 1 0 0,1 4 0 0 0,0 3 0 0 0,1 2 0 0 0,1 1 0 0 0,0 1 0 0 0,-2 0 0 0 0,2 2 0 0 0,-3 3 0 0 0,-1 5 0 0 0,1 8 0 0 0,0 6 0 0 0,1 7 0 0 0,2 6 0 0 0,1 5 0 0 0,2 5 0 0 0,2 4 0 0 0,1 2 0 0 0,1 0 0 0 0,1-3 0 0 0,0-4 0 0 0,0-6 0 0 0,-2-8 0 0 0,-1-6 0 0 0,-1-8 9 0 0,-2-5-12 0 0,0-5 14 0 0,0-4-14 0 0,-1-1 14 0 0,-3-7-14 0 0,-2-7 14 0 0,-2-11-14 0 0,-3-12 14 0 0,1-9-14 0 0,0-9 14 0 0,0-7-14 0 0,4-4 14 0 0,2 0-14 0 0,2 2 5 0 0,3 5-2 0 0,1 6 0 0 0,1 6 0 0 0,1 7 0 0 0,-1 7 0 0 0,0 6 0 0 0,-1 4 0 0 0,-2 4 0 0 0,1 5 0 0 0,-1 2 0 0 0,-1 2 0 0 0,0 3 0 0 0,0 1 0 0 0,-1 1 0 0 0,0 3 0 0 0,-1 3 0 0 0,0 6 0 0 0,-2 6 0 0 0,2 6 0 0 0,-1 5 0 0 0,2 5 0 0 0,1 5 0 0 0,0 4 0 0 0,1 4 0 0 0,-1 2 0 0 0,2 2 0 0 0,0 0 0 0 0,-1 0 0 0 0,1-3 0 0 0,-1-7 0 0 0,0-7-10 0 0,-1-8 13 0 0,0-7-14 0 0,0-5 14 0 0,0-7-14 0 0,2-8 14 0 0,1-9-14 0 0,1-10 14 0 0,0-10-14 0 0,0-7 14 0 0,-2-10-14 0 0,2-5 14 0 0,-2-5-14 0 0,2-3 14 0 0,1-1-23 0 0,0 1 25 0 0,2 4-17 0 0,0 4 15 0 0,2 6-14 0 0,1 8 14 0 0,0 6-14 0 0,-2 8 5 0 0,1 7-2 0 0,-3 5 9 0 0,-1 4-12 0 0,-1 3 14 0 0,-1 4-14 0 0,-1 0 14 0 0,0 2-23 0 0,-1 0 25 0 0,1 3-17 0 0,2 2 15 0 0,0 6-14 0 0,3 6 14 0 0,1 7-14 0 0,1 8 14 0 0,1 4-4 0 0,0 7 1 0 0,-1 3 0 0 0,0 4 0 0 0,-4 3 0 0 0,0 1 0 0 0,-3 3 0 0 0,-1-2 0 0 0,-2-2 0 0 0,0-6 0 0 0,-1-8 0 0 0,-1-9 0 0 0,2-6 0 0 0,0-8 0 0 0,0-3 0 0 0,0-5 0 0 0,1-3 0 0 0,-1-5 0 0 0,0-3 0 0 0,-1-9 0 0 0,-2-10 0 0 0,-1-11 0 0 0,-1-8 0 0 0,1-6 0 0 0,0-7 0 0 0,3-2 0 0 0,0-1 0 0 0,3 2 0 0 0,1 5 0 0 0,0 8 0 0 0,0 11 0 0 0,0 8 0 0 0,-2 7 0 0 0,1 7 0 0 0,-1 4 0 0 0,0 3 0 0 0,0 2 0 0 0,0 1 0 0 0,0 1 0 0 0,0 4 0 0 0,-1 4 0 0 0,1 9 0 0 0,-1 10 0 0 0,1 8 0 0 0,0 8 0 0 0,0 6 0 0 0,1 4 0 0 0,0 3 0 0 0,1 0 0 0 0,0-1 0 0 0,1-1 0 0 0,0-5 0 0 0,0-5 0 0 0,-1-7 0 0 0,1-9 0 0 0,-2-7 0 0 0,0-5 0 0 0,-1-7 0 0 0,0-1 0 0 0,0-5 0 0 0,0-1 0 0 0,-1-3 0 0 0,0-2 0 0 0,-1-10 0 0 0,-2-10 0 0 0,0-9 0 0 0,0-12 0 0 0,-1-9 0 0 0,0-5-10 0 0,2-3 13 0 0,0 0-14 0 0,3 2 14 0 0,0 5-14 0 0,0 9 14 0 0,1 9-14 0 0,0 9-5 0 0,0 8 11 0 0,0 5-4 0 0,-1 4 1 0 0,0 4 9 0 0,0 3-12 0 0,0 1 14 0 0,0 1-14 0 0,-2 6 14 0 0,0 7-14 0 0,-2 9 14 0 0,0 9-14 0 0,0 8 14 0 0,-1 5-23 0 0,2 6 25 0 0,0 1-17 0 0,1-2 15 0 0,0-3-14 0 0,2-7 14 0 0,0-8-14 0 0,0-6 14 0 0,0-7-4 0 0,0-6 1 0 0,1-4-10 0 0,-1-3 13 0 0,0-2-14 0 0,0-1 14 0 0,-1-3-14 0 0,-1-8 14 0 0,-2-10-14 0 0,-2-9 14 0 0,-3-8-23 0 0,-2-6 25 0 0,0-2-7 0 0,1 0 2 0 0,1 1 0 0 0,0 7 0 0 0,4 4 0 0 0,2 6 0 0 0,2 3 0 0 0,2 0 0 0 0,2 0 0 0 0,3-1 0 0 0,2-1 0 0 0,2-2 0 0 0,1 0 0 0 0,1-1 0 0 0,0 1 0 0 0,-2 1 0 0 0,0 2 0 0 0,-2 2 0 0 0,-1 4 0 0 0,-1 1 0 0 0,-2 0 0 0 0,2 0 0 0 0,0-3 0 0 0,2-1 0 0 0,0-2 0 0 0,1 0 0 0 0,2 1 0 0 0,0 2 0 0 0,-1 2 0 0 0,0 1 0 0 0,-1 2 0 0 0,1 1 0 0 0,-3 2 0 0 0,1 1 0 0 0,-1 0 0 0 0,1 1 0 0 0,0 0 0 0 0,0 1 0 0 0,-1 1 0 0 0,-1 0 0 0 0,-1 2 0 0 0,-1 2 0 0 0,-1 1 0 0 0,0 0 18 0 0,-2 2-14 0 0,0 1 15 0 0,-1 0-14 0 0,0 1 5 0 0,0 0-2 0 0,-1 4 0 0 0,-1 2 9 0 0,-3 5-2 0 0,-2 6-9 0 0,-3 3 4 0 0,-1 4-12 0 0,-2 2 13 0 0,-2 2-14 0 0,0 2 14 0 0,1 1-14 0 0,-2 1 14 0 0,3 1-14 0 0,-2 1 23 0 0,3-1-25 0 0,0-3 17 0 0,2-3-15 0 0,0-4 14 0 0,2-4-14 0 0,2-4 14 0 0,0-3-14 0 0,3-4 5 0 0,-1-2-2 0 0,3-2 0 0 0,0-2 0 0 0,0 0 0 0 0,1-2 0 0 0,-1-4 0 0 0,0-3 0 0 0,2-9 0 0 0,0-7 0 0 0,2-5 0 0 0,2-5 0 0 0,1-2 0 0 0,0-1 0 0 0,3 0 0 0 0,0 0 0 0 0,1 0 9 0 0,0 3-12 0 0,0 3 14 0 0,-1 5-14 0 0,-1 2 5 0 0,0 4-2 0 0,-1 1 0 0 0,0 3 0 0 0,0 1 0 0 0,-1 1 0 0 0,1 0 0 0 0,0 0 0 0 0,-1 0 0 0 0,1 1 0 0 0,1 0 0 0 0,-1 0 0 0 0,1 0 0 0 0,1 0 0 0 0,1-1 0 0 0,-1 1 0 0 0,2 0 0 0 0,0 0 0 0 0,1-1 0 0 0,1 1 0 0 0,3-2 0 0 0,0 1 0 0 0,1-1 0 0 0,1 1 0 0 0,0 1 0 0 0,-2 0 0 0 0,0 2 0 0 0,-2-1 0 0 0,-1 2 0 0 0,-1 1 0 0 0,-1 0 0 0 0,-1 1 0 0 0,-2 0 0 0 0,-1 2 0 0 0,-2 1 0 0 0,0 0 0 0 0,-2 1 0 0 0,0 0 0 0 0,0 1 0 0 0,-1 1 0 0 0,0-1 0 0 0,0 0 0 0 0,0 1 0 0 0,-2 0 0 0 0,0 1 9 0 0,1 0-12 0 0,-1 0 14 0 0,0 0-14 0 0,0 0 23 0 0,-3 1-25 0 0,-4 1 17 0 0,-2 3-15 0 0,-7 4 14 0 0,-4 5-14 0 0,-4 3 14 0 0,-2 4-14 0 0,-2 3 14 0 0,0 0-4 0 0,2-1 1 0 0,3 0-10 0 0,4-4 13 0 0,3-2-14 0 0,3-4 23 0 0,3-2-25 0 0,3-2 8 0 0,1-1-3 0 0,1-3 0 0 0,2-1 0 0 0,0-2 0 0 0,3 0 0 0 0,-1-1 0 0 0,1-1 0 0 0,0 0 0 0 0,0 0 0 0 0,1-2 0 0 0,-1-1 0 0 0,2-2 0 0 0,0-3 0 0 0,1-2 0 0 0,1-2 0 0 0,2-2 0 0 0,-1 0 0 0 0,1-1 0 0 0,1 1 0 0 0,0-1 0 0 0,0 1 0 0 0,-1 2 0 0 0,2 0-19 0 0,-1 1 24 0 0,-1 0-17 0 0,0 1 15 0 0,0 2-14 0 0,-1-1 14 0 0,1 2-14 0 0,-1-1 14 0 0,1 1-14 0 0,-1 1 14 0 0,1-1-14 0 0,0 0 14 0 0,0 2-14 0 0,0-1 14 0 0,-1 1-14 0 0,1 0 14 0 0,-1 0-4 0 0,1 0 1 0 0,-1 1-19 0 0,0 0 24 0 0,0 0-17 0 0,0 1 15 0 0,0-1-14 0 0,1 0 14 0 0,0-1-14 0 0,0 1 14 0 0,1-1-14 0 0,0 0 14 0 0,0 1-14 0 0,-1 0 14 0 0,-1 0-14 0 0,0 1 14 0 0,0 0-14 0 0,-2 1 14 0 0,1-1-23 0 0,-1 1 25 0 0,1 0-17 0 0,1-1 15 0 0,1 0-14 0 0,1 0 14 0 0,-1-1-14 0 0,1 1 14 0 0,0-1-14 0 0,-2 2 14 0 0,2-1-14 0 0,-2 1 14 0 0,0-1-14 0 0,-1 2 14 0 0,1-1-14 0 0,1 0 14 0 0,1 0-23 0 0,1-1 25 0 0,-1 0-17 0 0,2-1 15 0 0,-1 1-14 0 0,1-1 14 0 0,-1 0-14 0 0,-1 2 14 0 0,0 0-4 0 0,-1 0 1 0 0,0 0 0 0 0,0 0 0 0 0,0-1 0 0 0,2 1 0 0 0,0-1 0 0 0,1 1 0 0 0,2 0 0 0 0,-1-1 0 0 0,1 1-10 0 0,0 0 13 0 0,-2 0-14 0 0,1 0 14 0 0,-1 1-14 0 0,0-1 14 0 0,0 1-14 0 0,2 0 14 0 0,1 0-4 0 0,3 0 1 0 0,1-1 0 0 0,0 2 0 0 0,1-2 0 0 0,-2 1 0 0 0,-1 0 0 0 0,0 0 0 0 0,-2 0-19 0 0,-1 0 24 0 0,-2 1-17 0 0,0-1 15 0 0,0 0-14 0 0,-3 0 14 0 0,0 1-4 0 0,0 0 1 0 0,-1-1 0 0 0,1 1 0 0 0,-1 0 0 0 0,-1 0 0 0 0,1 0 0 0 0,-1 0 0 0 0,0 0 0 0 0,0 0 0 0 0,-1 0 0 0 0,0 0 0 0 0,1 0 0 0 0,-2 0 0 0 0,1 0 0 0 0,-1 0 0 0 0,0 0 0 0 0,0 0 9 0 0,0 0-12 0 0,-2 0 14 0 0,3 0 5 0 0,-1 0-11 0 0,-1 0 5 0 0,0 0-2 0 0,0 0 0 0 0,0 0 9 0 0,-1 0 28 0 0,-2 0-27 0 0,-2 0-2 0 0,-3 0 9 0 0,-2 1-12 0 0,-5 0 5 0 0,-1 1-12 0 0,-2 1 22 0 0,0 1-25 0 0,-2-1 17 0 0,1 2-24 0 0,0 0 16 0 0,0 1-15 0 0,-1 1 14 0 0,0 1-14 0 0,-2 1 5 0 0,1 1-2 0 0,-4 1 0 0 0,-3 3 0 0 0,1-1 0 0 0,1-1 0 0 0,-1 0 0 0 0,3-1 0 0 0,-2 0 0 0 0,2 0 0 0 0,-2 1 0 0 0,-2 2 0 0 0,-3 2 0 0 0,0 2 0 0 0,-1 1 0 0 0,1 2-10 0 0,2 0 13 0 0,3-1-4 0 0,2-3 1 0 0,3 0-10 0 0,3-1 13 0 0,2-2-14 0 0,2 1 14 0 0,-1-1-23 0 0,2 0 7 0 0,1 0-3 0 0,1-2 9 0 0,2 0-12 0 0,2-2 5 0 0,0-1-21 0 0,2-3 24 0 0,1-1-35 0 0,1-1 28 0 0,1-2-36 0 0,0-1 28 0 0,1-1-27 0 0,2-4 17 0 0,3-1-24 0 0,4-7 16 0 0,3-3 4 0 0,5-7-11 0 0,3-4-5 0 0,3-3 20 0 0,2 0-25 0 0,-1 3 26 0 0,-3 3-17 0 0,-3 5 6 0 0,-4 4 7 0 0,-3 4-2 0 0,-2 2 1 0 0,-3 4 0 0 0,-3 1 9 0 0,-1 1-12 0 0,-2 2 14 0 0,0 0-4 0 0,0 1 19 0 0,-3 1-4 0 0,-2 3-17 0 0,-4 5 24 0 0,-4 5-7 0 0,-2 5 2 0 0,-3 4-10 0 0,0 2 13 0 0,0 2 5 0 0,1 1-1 0 0,0 2 1 0 0,1 1 0 0 0,0 2 0 0 0,1 1-10 0 0,-2 1 13 0 0,0 2 5 0 0,-1 1-11 0 0,-2 3 14 0 0,-1 3-14 0 0,0 2 14 0 0,-1 3-14 0 0,0 4 14 0 0,3 3-14 0 0,1 2 14 0 0,2 2-14 0 0,1 1 14 0 0,3-1-14 0 0,-1 0 14 0 0,2-2-23 0 0,0-4 25 0 0,3-10-7782 0 0,3-14 7413 0 0</inkml:trace>
</inkml:ink>
</file>

<file path=ppt/ink/ink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1 896 0 0,'0'0'737'0'0,"0"3"-473"0"0,1 1-8 0 0,0 3-86 0 0,0-1 46 0 0,0 2-56 0 0,2 1 32 0 0,-1 0 8 0 0,1 2-12 0 0,0 1 14 0 0,1 1 6 0 0,-1 0 27 0 0,0 0-7 0 0,2-1-24 0 0,0 0 17 0 0,-1 1-15 0 0,-1 0 12 0 0,2-1-59 0 0,-3 2 17 0 0,1 0-46 0 0,-2 1 21 0 0,2 0-36 0 0,-1 1 9 0 0,-1 0-23 0 0,1 0 6 0 0,-1-1-31 0 0,0 0 8 0 0,2 0-14 0 0,0 1 13 0 0,0 1-14 0 0,1 1 5 0 0,0-1-2 0 0,0 1 0 0 0,-1-1 0 0 0,1 0 0 0 0,-2-1 0 0 0,0-1 0 0 0,-1-1 0 0 0,1-1 0 0 0,0-1-19 0 0,-1-1 15 0 0,0 0-5 0 0,1-1-9 0 0,0-1 13 0 0,-1 0-4 0 0,1-1 1 0 0,-1-1 0 0 0,0-1-10 0 0,-1-1-6 0 0,0 0 11 0 0,0 0-4 0 0,0-1 1 0 0,1 1 0 0 0,-1-1-10 0 0,1 0 13 0 0,-1 1-32 0 0,0-1 27 0 0,2 1-27 0 0,-1 0 17 0 0,1-1-24 0 0,-1 3 16 0 0,1 0-24 0 0,0 2 7 0 0,-2 0-3 0 0,1 0 9 0 0,-1 0-12 0 0,1-2 5 0 0,-1 0-2 0 0,0 0 18 0 0,1-1-23 0 0,0 1 17 0 0,1-1-15 0 0,-2 1 14 0 0,2 0-4 0 0,0 0 1 0 0,-1-1 0 0 0,1 1-10 0 0,0-1-6 0 0,0 0 11 0 0,-1 1-14 0 0,1-2 23 0 0,0 0-25 0 0,-2-1 8 0 0,1 1-3 0 0,0 1 9 0 0,1 0-12 0 0,0 0 23 0 0,-1-1-25 0 0,0 1 17 0 0,1 0-15 0 0,-1-1 14 0 0,1-1-4 0 0,0 0 1 0 0,0 0-10 0 0,-1 0 4 0 0,1-1-2 0 0,0 0 0 0 0,-2 0 0 0 0,2 2 0 0 0,-1-2 9 0 0,0 0-2 0 0,0 0-9 0 0,0 1 4 0 0,-1-1-12 0 0,1 0 13 0 0,0 0-14 0 0,0 2 14 0 0,0-2-14 0 0,0 0 14 0 0,0 1 5 0 0,1 0-11 0 0,-1 1 5 0 0,0 0-2 0 0,0 1 0 0 0,0 0 0 0 0,0-1 0 0 0,0 0 0 0 0,-1-2 9 0 0,1 0-12 0 0,0 0 5 0 0,0 0-2 0 0,-1-2-10 0 0,2 3 13 0 0,-1 0-14 0 0,0 0 14 0 0,-1 0-14 0 0,1 0 14 0 0,-1-1-14 0 0,0-2 5 0 0,0 0-2 0 0,0 0 0 0 0,0-1 0 0 0,0 0 9 0 0,0 0-12 0 0,0 0 23 0 0,0-1-25 0 0,0 1 17 0 0,0 0-5 0 0,0 0 1 0 0,0 0 1 0 0</inkml:trace>
</inkml:ink>
</file>

<file path=ppt/ink/ink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27 3112 0 0,'0'0'0'0'0,"3"-1"96"0"0,3-1 120 0 0,-1 1-48 0 0,1-1 164 0 0,-1 1-49 0 0,1-1-6 0 0,1 1-2 0 0,2-1-77 0 0,0 1 30 0 0,2-1-78 0 0,1 1 37 0 0,0-1-41 0 0,2 1 10 0 0,-1-1-14 0 0,0 1 13 0 0,0 0-32 0 0,-1 0-1 0 0,-1 1 9 0 0,-2-1 5 0 0,-1 1-11 0 0,0 0 5 0 0,0 0 7 0 0,-1 0-2 0 0,1-1-18 0 0,0 1 6 0 0,0 0-31 0 0,0 0 8 0 0,1 0-4 0 0,-1 0 9 0 0,1 0-30 0 0,-2 0 9 0 0,-2 0-14 0 0,1 0 13 0 0,-1 1-14 0 0,1 0 5 0 0,3 1-2 0 0,-1-1 0 0 0,2 1 0 0 0,-1 0 0 0 0,0 0 0 0 0,1 0 0 0 0,0 0 9 0 0,0 0 7 0 0,-1 1-11 0 0,0-1 14 0 0,-1 1-14 0 0,0 0 23 0 0,0 0-16 0 0,1 1 15 0 0,-3-2-32 0 0,1 1 18 0 0,0 0-25 0 0,0 0 7 0 0,0 0-22 0 0,1-1 6 0 0,0 0-3 0 0,0 1 9 0 0,-1 1-21 0 0,-1-1 16 0 0,0 1-15 0 0,-1-1 14 0 0,1 1-14 0 0,-1-1 5 0 0,1 1-2 0 0,-2-1-10 0 0,1 2 13 0 0,-2-2-14 0 0,1 1 14 0 0,1 0-4 0 0,-1 0 1 0 0,0 1-10 0 0,0-1 4 0 0,0 0-2 0 0,-1 1 9 0 0,1-1-12 0 0,-1 1-5 0 0,0 1 20 0 0,1 0-16 0 0,0 0 15 0 0,1-1-23 0 0,-1 0 25 0 0,0 1-26 0 0,0-1 26 0 0,-1-1-26 0 0,1 1 8 0 0,-2 1 6 0 0,1-1-12 0 0,0 2 5 0 0,0 0 7 0 0,0-1-21 0 0,-1 1 16 0 0,1-1-5 0 0,0 0 1 0 0,0 0-10 0 0,0-1 22 0 0,0 1-25 0 0,-1-2 17 0 0,-2 1-5 0 0,2 1 1 0 0,-1 0-10 0 0,1 1 4 0 0,-1 1 7 0 0,0 1-12 0 0,0 0-5 0 0,0 1 11 0 0,0-1-14 0 0,0 0 23 0 0,-1-2-25 0 0,2 1 17 0 0,-1-1-15 0 0,0 1 5 0 0,-1-1-2 0 0,1 1 0 0 0,-1 0 9 0 0,0 2-2 0 0,0-1-9 0 0,0 0 13 0 0,0 1-14 0 0,0-1 23 0 0,0 1-25 0 0,0-2 17 0 0,0 0-15 0 0,0 0 5 0 0,1-1-2 0 0,0 0 0 0 0,0 0 9 0 0,-1 1-12 0 0,1 0 5 0 0,-1 1 7 0 0,0 1-12 0 0,0-2 14 0 0,0-2-14 0 0,0 0 23 0 0,0-1-25 0 0,0 0 8 0 0,0 0-3 0 0,0 0 0 0 0,0 2 0 0 0,0 0 0 0 0,0 1 9 0 0,1 2-12 0 0,-1 0 5 0 0,0 1-2 0 0,0 0-10 0 0,1 0 13 0 0,-1-1-14 0 0,0 1 14 0 0,0-2-14 0 0,0 0 14 0 0,0-1-14 0 0,1 0 14 0 0,-1-1-14 0 0,0 1 23 0 0,1-1-16 0 0,0 2 6 0 0,0 0-2 0 0,0 2 0 0 0,-1-1 0 0 0,1 2 0 0 0,-1-1 0 0 0,0-1 9 0 0,0 0-12 0 0,0-1 5 0 0,0 0-2 0 0,0 0 0 0 0,0 0-10 0 0,1 2 13 0 0,-1 0-14 0 0,0 2 14 0 0,0-1-14 0 0,0 0 14 0 0,0 0-14 0 0,0-1 23 0 0,0 0-25 0 0,0 0 17 0 0,0-2-5 0 0,0 0 1 0 0,0 0 0 0 0,0-1 0 0 0,0 1 0 0 0,1 0 0 0 0,0 0 9 0 0,0 2-12 0 0,0-1 5 0 0,0 2-2 0 0,1 0-10 0 0,-1 0 13 0 0,0 0-14 0 0,1 1 14 0 0,-1 0-14 0 0,0 0 14 0 0,0-1-14 0 0,-1 0 14 0 0,1 0-14 0 0,-1 0 14 0 0,0 0-14 0 0,0 0 23 0 0,-1-2-25 0 0,1 0 17 0 0,0-1-5 0 0,1 1 1 0 0,-1 0 0 0 0,0 1 0 0 0,1 0 0 0 0,0-1 0 0 0,-1 1 9 0 0,0-2-12 0 0,0 0 5 0 0,0-1-2 0 0,0 0 0 0 0,0-1 0 0 0,0 0 0 0 0,0 0 0 0 0,1 0 9 0 0,0 1-12 0 0,0 3 5 0 0,2 1-2 0 0,0 1 0 0 0,0 0 9 0 0,0 0-12 0 0,0 0 14 0 0,-1 0-14 0 0,1-2 5 0 0,-1 0-12 0 0,0-2 13 0 0,1 0-14 0 0,-1 0 14 0 0</inkml:trace>
</inkml:ink>
</file>

<file path=ppt/ink/ink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125 62 2304 0 0,'0'3'2184'0'0,"1"1"-1295"0"0,2 5-870 0 0,2 5 265 0 0,1 5-272 0 0,2 5 49 0 0,2 2-69 0 0,0 1 15 0 0,1 2-17 0 0,0 0 4 0 0,-2-1-12 0 0,-1-1 13 0 0,-3-1-4 0 0,-1-1 10 0 0,-2-3-2 0 0,1-2 1 0 0,-1-4 0 0 0,0-2 0 0 0,0-5 0 0 0,-1-2 0 0 0,0-3 0 0 0,-1-2 9 0 0,0-3-2 0 0,-1-4 10 0 0,-2-5-12 0 0,1-7 5 0 0,-1-3-2 0 0,0-5 9 0 0,-1-3-12 0 0,1-1 23 0 0,0 0-16 0 0,0-1 6 0 0,0 3-2 0 0,1 1 9 0 0,0 4-12 0 0,1 4 5 0 0,1 2-2 0 0,0 4 9 0 0,-1 3-12 0 0,1 2 5 0 0,0 2-2 0 0,0 1 0 0 0,0 1 9 0 0,0-1-12 0 0,0 2 5 0 0,0-2-2 0 0,0 2 0 0 0,0-2 0 0 0,0 2-10 0 0,0 0 13 0 0,0 0-14 0 0,0 1 23 0 0,0-1-25 0 0,0 1 8 0 0,0 1-3 0 0,0 1 0 0 0,0 2 0 0 0,1 3 0 0 0,0 5 0 0 0,3 4 9 0 0,1 5-12 0 0,1 4 5 0 0,1 2-12 0 0,0 0 13 0 0,0 0-14 0 0,-2-2 14 0 0,-1-3-14 0 0,-1-3 14 0 0,0-3-14 0 0,-1-3 14 0 0,-1-5-4 0 0,-1-2 10 0 0,0-2-12 0 0,0-1 5 0 0,0-1-2 0 0,0-3 9 0 0,0-2-12 0 0,0-5 23 0 0,-3-6-16 0 0,-2-6 6 0 0,-1-3-2 0 0,-2-4 0 0 0,-3-1 9 0 0,-1 1-2 0 0,0 4-9 0 0,-2 2 22 0 0,2 5-16 0 0,-1 2 6 0 0,1 2 16 0 0,1 2-14 0 0,1 2 15 0 0,0 1 5 0 0,1 1-20 0 0,0 1 7 0 0,1 1-3 0 0,-1-1 0 0 0,1 0-10 0 0,2 3-6 0 0,0-1 2 0 0,1 1 7 0 0,1 1 7 0 0,-1 0-11 0 0,2 0-5 0 0,0 0 11 0 0,-1 0-14 0 0,1 0 14 0 0,-1 0-4 0 0,-1-1 1 0 0,1 1-19 0 0,-1 1 15 0 0,2-1-15 0 0,-1 1 5 0 0,2 1 7 0 0,1 0-12 0 0,0-1 5 0 0,1 1-2 0 0,0 1-10 0 0,0-1 13 0 0,0 0-14 0 0,1 1 14 0 0,1 2-14 0 0,2 3 14 0 0,2 2-14 0 0,3 2 5 0 0,4 2-2 0 0,2 2 0 0 0,2-1 0 0 0,1 1 0 0 0,-1 0 0 0 0,-3-1 0 0 0,-2-1 0 0 0,-3-1 9 0 0,-1 1-12 0 0,-1 1 23 0 0,0 2-25 0 0,1 2 17 0 0,-1-1-15 0 0,0 1 14 0 0,0 0-4 0 0,-1 0 1 0 0,-1-1 0 0 0,-1 1 9 0 0,0-1-2 0 0,0 1 1 0 0,-2-1 0 0 0,1 1 9 0 0,-1 1-2 0 0,1-2-9 0 0,-2 1 13 0 0,1 0 5 0 0,0-1-11 0 0,0 1 23 0 0,-1 0-16 0 0,1 0 6 0 0,0-1 16 0 0,-1 0-4 0 0,0-1-17 0 0,0-1 24 0 0,-1 1-17 0 0,0-2 15 0 0,0 0-14 0 0,0 0-5 0 0,0-2 2 0 0,0 0 16 0 0,0-1-4 0 0,0 1-8 0 0,1 1 13 0 0,1 1 5 0 0,-1 4-20 0 0,2 0 16 0 0,-2 1-5 0 0,1-1 1 0 0,-1 1-10 0 0,1-2 4 0 0,-1 0-2 0 0,0-2-10 0 0,0 1 4 0 0,0-2-2 0 0,-1 0 0 0 0,0 0-10 0 0,0 0-6 0 0,0-1 20 0 0,0 2-25 0 0,0-2 8 0 0,0 1-3 0 0,0 0 18 0 0,-1 0-23 0 0,1 1 17 0 0,-2-1 4 0 0,2 0-11 0 0,-1 0-5 0 0,0-1 20 0 0,1 0-25 0 0,0 0 17 0 0,-1 0-15 0 0,1-1 14 0 0,1 2-14 0 0,0-1 5 0 0,0 1-2 0 0,0 0 18 0 0,1 0-23 0 0,-1 0 8 0 0,0-1 6 0 0,-1-1-12 0 0,1 0 5 0 0,0-1-2 0 0,1 0-10 0 0,0-1 22 0 0,-2 0-25 0 0,2-1 17 0 0,0 0-15 0 0,-1 1 14 0 0,1-1-14 0 0,0 2 14 0 0,0-1-14 0 0,1 2 14 0 0,-1-1-14 0 0,0 1 14 0 0,1-1-14 0 0,-2 0 23 0 0,1-2-25 0 0,1 1 17 0 0,-1-1-15 0 0,0 0 5 0 0,0 1-2 0 0,2 0 9 0 0,-1-1-12 0 0,0 1 5 0 0,-1-2-2 0 0,2 1 0 0 0,-2 0 0 0 0,1-1 0 0 0,-1 0 0 0 0,1 0 18 0 0,-1 0-32 0 0,1 0 19 0 0,0-1-16 0 0,1 1 14 0 0,-1-1-14 0 0,0 2 5 0 0,1-2-2 0 0,0 1 0 0 0,1-1 0 0 0,0 1 0 0 0,0 0 0 0 0,2 1 0 0 0,1 1 0 0 0,2 0 0 0 0</inkml:trace>
</inkml:ink>
</file>

<file path=ppt/ink/ink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289 1 10952 0 0,'0'0'1618'0'0,"4"1"-1319"0"0,1 0 90 0 0,2 1-245 0 0,0-1 80 0 0,1-1-146 0 0,0 1 43 0 0,2-1-65 0 0,0-1 24 0 0,0 1-28 0 0,0 0 16 0 0,0 0-24 0 0,0-1 16 0 0,-2 1-15 0 0,0 0 14 0 0,-3 0-14 0 0,-1 0-5 0 0,0 0 2 0 0,-1 0-12 0 0,1 0 4 0 0,-2-1-2 0 0,1 1 9 0 0,-2-1-12 0 0,1 1-5 0 0,0 0 20 0 0,0 0-25 0 0,-1 0 17 0 0,-1 0-24 0 0,1 1 16 0 0,0 1-5 0 0,0 1 1 0 0,0 1-10 0 0,-2 0 4 0 0,-1 1 7 0 0,-1 0-12 0 0,-1 2-5 0 0,-1 0 11 0 0,-1 2-4 0 0,-2-1 10 0 0,0 1-12 0 0,1 0 5 0 0,0 1-2 0 0,-1-1 9 0 0,0 1-12 0 0,0-1 5 0 0,1 1-12 0 0,0-1 22 0 0,1 0-25 0 0,0-1 17 0 0,0 1-15 0 0,-1 1 5 0 0,-3 2-12 0 0,0 0 13 0 0,0 2-4 0 0,1-1 10 0 0,1 0-12 0 0,1-1 5 0 0,1-1-12 0 0,-1 1 13 0 0,2 0-14 0 0,0-2 14 0 0,0 2-14 0 0,0-1 5 0 0,-2 0-2 0 0,-1 1 0 0 0,0 0 0 0 0,1 0 0 0 0,0-1 0 0 0,0 1 0 0 0,1-1 0 0 0,1 0 0 0 0,0 0 0 0 0,1-1 0 0 0,0 2 0 0 0,-1 0 0 0 0,-1 3 0 0 0,-2 0 0 0 0,1 0 0 0 0,-2 0 0 0 0,1 0 0 0 0,1-1 0 0 0,1-1 0 0 0,2-2 9 0 0,0 0-12 0 0,2 0 14 0 0,-1 1-14 0 0,0 1 14 0 0,0 0-4 0 0,0 1 10 0 0,-1-1-12 0 0,-2-1 5 0 0,0 0-2 0 0,-1-1 0 0 0,0-1 0 0 0,2 0 0 0 0,1-1 0 0 0,0 1 9 0 0,0 1-12 0 0,-1 1 5 0 0,1 2-12 0 0,0 2 13 0 0,1 1-14 0 0,1 0 14 0 0,-1 0-14 0 0,0-1 14 0 0,-1-1-4 0 0,-1-3 1 0 0,0-4-10 0 0,2-1 22 0 0,0-3-25 0 0,1-1 17 0 0</inkml:trace>
</inkml:ink>
</file>

<file path=ppt/ink/ink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385 162 9144 0 0,'0'0'0'0'0,"-7"12"601"0"0,1 2 66 0 0,-1 2-113 0 0,-1 3-159 0 0,-1 2 50 0 0,-1 2-270 0 0,2 0 77 0 0,0 0-121 0 0,2 0 34 0 0,0-3-52 0 0,1-2 3 0 0,-1-3-12 0 0,3-5 2 0 0,0-2-30 0 0,0-3 8 0 0,2-2-14 0 0,0-2 13 0 0,1-1-32 0 0,0-1 18 0 0,0-4-16 0 0,3-3 14 0 0,0-5-14 0 0,2-5 14 0 0,-1-1-23 0 0,0-1 16 0 0,1 1-15 0 0,0 0 14 0 0,0-1-14 0 0,1-1-5 0 0,-1 3 2 0 0,1 0-2 0 0,0 2 0 0 0,1 1 0 0 0,1 2 0 0 0,2-1-10 0 0,0 3-6 0 0,-2 2 2 0 0,-1 1-12 0 0,1 2 13 0 0,-2 0-32 0 0,-1 1 18 0 0,0 1-6 0 0,-1-1 1 0 0,-1 0 0 0 0,1 0 0 0 0,0 0-10 0 0,0-1 13 0 0,0 2-4 0 0,-2-1 10 0 0,1 2-12 0 0,-3 0 5 0 0,2 1-2 0 0,-1 0 0 0 0,1-1 0 0 0,-1 2 0 0 0,-1-2 0 0 0,1 1 0 0 0,0-2 9 0 0,1 1-12 0 0,-1 0 5 0 0,1 0-2 0 0,0 0 0 0 0,0 0 0 0 0,-1 1-10 0 0,1 0 13 0 0,0 0-14 0 0,-1-1 14 0 0,0 1-14 0 0,1-1 23 0 0,-1 2-25 0 0,0-2 17 0 0,0 0-5 0 0,1 0 1 0 0,0 1 0 0 0,-1-1 0 0 0,-1 2 0 0 0,2-1 0 0 0,-2 1 9 0 0,1-1-12 0 0,-1 2 5 0 0,1-1-2 0 0,-1 1-10 0 0,0 0 13 0 0,-2 0-3 0 0,0 0-11 0 0,-1 0 5 0 0,0-1-2 0 0,-2 1 0 0 0,-1 0 0 0 0,-1 0 0 0 0,-1 0 0 0 0,1 0 0 0 0,0 0 0 0 0,-1 0 9 0 0,1 0-2 0 0,0 0 19 0 0,-1 0-14 0 0,3 0 6 0 0,-2 1-2 0 0,3-1 9 0 0,-2 1-21 0 0,2 0 7 0 0,-2 0-3 0 0,2 1 9 0 0,-1-1-12 0 0,0 0 23 0 0,0 0-25 0 0,0 0 8 0 0,1-1-3 0 0,0 0 0 0 0,1 0 0 0 0,1 0 9 0 0,1 0-2 0 0,-2 0 1 0 0,2 0-10 0 0,-1 0 13 0 0,0 1-14 0 0,0 0 23 0 0,-2 1-25 0 0,-1 0 8 0 0,-1 1-13 0 0,2 0 13 0 0,0-1-14 0 0,1 0 14 0 0,-1 1-4 0 0,0 0 1 0 0,0 2 0 0 0,0-1 9 0 0,-1 2-12 0 0,3-1 14 0 0,-1-2-14 0 0,2 0 14 0 0,-1 0-14 0 0,1-2 23 0 0,-1 1-34 0 0,1 0 19 0 0,0 0-16 0 0,-1 0 14 0 0,0 1-14 0 0,-2 1 14 0 0,1 0-14 0 0,-2 2 5 0 0,0 0-2 0 0,0 0 9 0 0,-1 0-12 0 0,1 1 14 0 0,0 0-14 0 0,1 0 14 0 0,-1 0-14 0 0,1 1 23 0 0,0 0-25 0 0,0-1 17 0 0,0 2-15 0 0,-1-1 5 0 0,0 2-2 0 0,-1-1 0 0 0,0 1 0 0 0,0 0 0 0 0,1-1 0 0 0,1 0 0 0 0,-1 0 0 0 0,1 0 0 0 0,0 0 0 0 0,0 1 0 0 0,0 0 0 0 0,-2 1 0 0 0,1-1 0 0 0,0 1 9 0 0,0-1-12 0 0,1-1 14 0 0,0 0-14 0 0,0-1 14 0 0,-1 0-14 0 0,1-1 5 0 0,0 0-2 0 0,1-1 0 0 0,-1 0 0 0 0,0 1 0 0 0,1-1 0 0 0,-1 2 0 0 0,1-1 0 0 0,0 2 0 0 0,0 0 0 0 0,1 0 0 0 0,0 0 0 0 0,0 1 0 0 0,-1-1 0 0 0,2 0 0 0 0,-2 0 0 0 0,1 1 0 0 0,-2 0 0 0 0,2 0 0 0 0,-2 1 0 0 0,1 1 0 0 0,0-1 0 0 0,0 0 0 0 0,0 0 0 0 0,2-1 0 0 0,-2 0 0 0 0,2-1 0 0 0,-2 1 0 0 0,1-1 0 0 0,1-1 0 0 0,-1 1 0 0 0,0 0 0 0 0,1 0 0 0 0,-1 1 0 0 0,0 0 0 0 0,0 0 0 0 0,1-1 0 0 0,-1-1 0 0 0,0 0 0 0 0,2-2 0 0 0,-1 2 0 0 0,0-1 0 0 0,1 2 0 0 0,0 2 0 0 0,0-1 0 0 0,0 2 0 0 0,0 0 0 0 0,0 0 0 0 0,-1 0 0 0 0,1 0 0 0 0,0-1 0 0 0,0-1 0 0 0,0 0 0 0 0,0-1 0 0 0,0 0 0 0 0,0 0 0 0 0,0-1 0 0 0,0 1 0 0 0,1 0 0 0 0,0 0 0 0 0,0 0 0 0 0,-1 0 0 0 0,2-1 0 0 0,0-1 0 0 0,-1-1 0 0 0,1-1 0 0 0,0 0 0 0 0,0 1 0 0 0,-1 0 0 0 0,1 0 0 0 0,0 1 0 0 0,-1 1 0 0 0,1-1 0 0 0,0 2 0 0 0,0 0 9 0 0,0 2-12 0 0,1-2 14 0 0</inkml:trace>
</inkml:ink>
</file>

<file path=ppt/ink/ink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141 1 9744 0 0,'0'0'0'0'0,"-1"7"569"0"0,0 0 54 0 0,-3 3-95 0 0,1 1-186 0 0,-1 2 77 0 0,-1 1-270 0 0,1 2 87 0 0,-1 3-132 0 0,0 1 20 0 0,0-1-48 0 0,1 0 19 0 0,0-2-27 0 0,1-1 7 0 0,0 0-13 0 0,-2-1 13 0 0,3 0-14 0 0,-1-1 14 0 0,3 0-23 0 0,0 1 16 0 0,-1-1-33 0 0,1 2 27 0 0,-2 0-18 0 0,0 1 15 0 0,1 0-32 0 0,-1-1 27 0 0,-1-2-36 0 0,0 0 10 0 0,-1 1 5 0 0,-1 0-2 0 0,0-2 1 0 0,2 1-10 0 0,1-2 4 0 0,0 0 16 0 0,0 0-23 0 0,0 0 17 0 0,0 0-15 0 0,0 0 14 0 0,1 0-4 0 0,-1 0 1 0 0,1 0 0 0 0,0-1-10 0 0,0 1 4 0 0,0 0 16 0 0,-1 0-23 0 0,0 2 17 0 0,1-1-15 0 0,-1 2 14 0 0,1 0-4 0 0,0 1-9 0 0,-1-2 13 0 0,1 1-14 0 0,-3-2-5 0 0,0 0 20 0 0,0 0-25 0 0,1-2 8 0 0,1 0-3 0 0,1-1 18 0 0,1-3-23 0 0,1 0 17 0 0,1-1-5 0 0,-2 0-9 0 0,2 2 4 0 0,0 0-2 0 0,-1 2 0 0 0,-1 1 9 0 0,-1 0-21 0 0,-1 0 16 0 0,1-1-15 0 0,0 0 14 0 0,2-2 5 0 0,-1-1-11 0 0,2-1 5 0 0,0 1-2 0 0,0 0 0 0 0,1 1 0 0 0,0 2-10 0 0,0 2 13 0 0,0 1-14 0 0,0 1 23 0 0,-2-2-25 0 0,2-1 8 0 0,-1-1-3 0 0,2-2 0 0 0,0 0 0 0 0,2-1 0 0 0</inkml:trace>
</inkml:ink>
</file>

<file path=ppt/ink/ink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69 29 4616 0 0,'0'0'1852'0'0,"-4"-2"-1671"0"0,1 0-70 0 0,-1 0 17 0 0,1 0-27 0 0,1 0 6 0 0,0 1-22 0 0,1-1 15 0 0,0 1-33 0 0,2 0 9 0 0,0-1-4 0 0,0 1 0 0 0,1-1-28 0 0,0 1 26 0 0,3 0-27 0 0,1-1-2 0 0,1 1 1 0 0,1 0-2 0 0,2 0 0 0 0,0 1 9 0 0,-1-1-21 0 0,-2 1 7 0 0,0 0-3 0 0,0 0 0 0 0,1 1 9 0 0,-1 0-12 0 0,1 1 5 0 0,0-1-2 0 0,1 1 9 0 0,-1-1-12 0 0,2-1 14 0 0,-2 0-4 0 0,1 1 10 0 0,-1-1-12 0 0,0 0 5 0 0,-1-1 7 0 0,-2 1-12 0 0,0 0 14 0 0,-3 0-23 0 0,1 0 16 0 0,-2 2-15 0 0,1-1 23 0 0,0-1-16 0 0,-1 2 15 0 0,2-2-14 0 0,-1 1 5 0 0,1-1 7 0 0,2 0-12 0 0,0 0 5 0 0,2 0 7 0 0,-2 1-21 0 0,1 0 16 0 0,-2 0-24 0 0,1-1 7 0 0,-1 1 6 0 0,-1-1-2 0 0,0 0 10 0 0,0 1-12 0 0,-1-1 14 0 0,-2 0-14 0 0,3-1-5 0 0,-1 1 20 0 0,-1 0-25 0 0,2 0 17 0 0,-1 0-15 0 0,1 0 14 0 0,0 0 5 0 0,1 0-11 0 0,-1 0 5 0 0,1 0-2 0 0,-1 1 0 0 0,0-1-10 0 0,0 0-6 0 0,-1 1 20 0 0,1 0-34 0 0,-1 0 19 0 0,-1-1-16 0 0,1 1 14 0 0,0 1-4 0 0,-1-1-9 0 0,0 0 4 0 0,1 0-2 0 0,0 1 0 0 0,0-1 0 0 0,-1 1 0 0 0,-1 1 0 0 0,-1 1 0 0 0,-1 0 9 0 0,-1 1-12 0 0,-1 1 5 0 0,-2 0-2 0 0,-2 1 0 0 0,1 0 9 0 0,-1-1 7 0 0,1 1-20 0 0,1-1 7 0 0,-2 1-3 0 0,0 0 9 0 0,0 1-12 0 0,0-1 23 0 0,1 2-34 0 0,0-1 19 0 0,0 1-16 0 0,2 0 14 0 0,-1 0-14 0 0,1-1 5 0 0,0 0-2 0 0,0-1 0 0 0,0 2 0 0 0,1 0 0 0 0,-2 0 0 0 0,1 1 9 0 0,-1 1-12 0 0,1 0 14 0 0,-2 0-14 0 0,1-1 14 0 0,1 0-14 0 0,0-1 14 0 0,0 0-14 0 0,0-1 14 0 0,1 0 5 0 0,1-2-11 0 0,-1 2 5 0 0,2-2 7 0 0,-2-1-2 0 0,3 0 10 0 0,-2-1-12 0 0,1 1 5 0 0,-1 1-2 0 0,0 0 9 0 0,-1 1-12 0 0,-1 1 14 0 0,0 0-14 0 0,1 2 23 0 0,-1-1-25 0 0,1 2 8 0 0,0 0-3 0 0,-1 0 9 0 0,1 0-12 0 0,-1 1 14 0 0,0 0-4 0 0,1 0-9 0 0,-1 0 4 0 0,1-1-2 0 0,1 1 9 0 0,-1 0-12 0 0,0 0-5 0 0,1-1 11 0 0,-1 1-14 0 0,1-1 23 0 0,0 0-25 0 0,-1 1 17 0 0,1-2-15 0 0,0 2 5 0 0,0-1-2 0 0,0-1 0 0 0,1 1 0 0 0,-1-1 9 0 0,2 2-12 0 0,-2 1 5 0 0,0 0-2 0 0,0 1 0 0 0,0-1 0 0 0,-1 1 0 0 0,1-1 0 0 0,1 0 9 0 0,-2 0-12 0 0,2 1 5 0 0,-1-2 7 0 0,1 0-2 0 0,1-1-9 0 0,0-2 22 0 0,0 1-25 0 0,1-1 17 0 0,0-1-15 0 0,0 1 14 0 0,0 0-4 0 0,0 0 1 0 0,0 0 0 0 0,0 1 0 0 0,0-2-10 0 0,0 1 22 0 0,0-1-25 0 0,0-2 17 0 0,0 0-15 0 0,0 0 14 0 0,0 0-4 0 0,0 1 1 0 0,0-1-10 0 0,1 1 4 0 0,-1-1-2 0 0,0 1 0 0 0,0 0 0 0 0,0-1 0 0 0,0 1 9 0 0,0-1-12 0 0,1-1 5 0 0,0 1-2 0 0,-1-1 0 0 0,1 0 0 0 0,1 0-10 0 0,0-1 13 0 0,-1 2-14 0 0,1 0 14 0 0,1 2-14 0 0,-2-1 23 0 0,2 0-16 0 0,-2-1 6 0 0,2 1-2 0 0,0-2 0 0 0,-1 1 0 0 0,1-1 0 0 0,-2 0 0 0 0,1-1 9 0 0,0 0-12 0 0,-1 1 5 0 0,1-1-2 0 0,0 0 0 0 0,-1 0-10 0 0,1-1 13 0 0,0 1-14 0 0,-1-1 14 0 0,1 0-14 0 0,0 0 14 0 0,0 1-14 0 0,-1-1 5 0 0,1 1-2 0 0,0-2 0 0 0,0 2 0 0 0,0-1 18 0 0,1 0-23 0 0,0 0 17 0 0,1 1-5 0 0,-1-1 1 0 0,1 0 0 0 0,-1 0 0 0 0,1 0 0 0 0,-1 0 0 0 0,0 0 9 0 0,1-2-12 0 0,0 2 5 0 0,-1-1-2 0 0,1 1 0 0 0,-2-1 0 0 0,2 0-10 0 0,-1 1 13 0 0,0-1-14 0 0,1 0 14 0 0,0 0-14 0 0,-1-1 14 0 0,1 1-14 0 0,-2-1 23 0 0,3 0-25 0 0,-1 0 17 0 0,1 0-15 0 0,0 0 14 0 0,0 0-14 0 0,-1 1 14 0 0,2-1-14 0 0,1 0 14 0 0,0 1-4 0 0,1-1 1 0 0,1 0 0 0 0,1 0 9 0 0,0-1-12 0 0,1 0 5 0 0,0 0-2 0 0,-1 0 0 0 0,-1 0-10 0 0,2 0 13 0 0,0 0-14 0 0,0-1 14 0 0,2-1-14 0 0,0 1 14 0 0,0-1-14 0 0,-1-1 5 0 0</inkml:trace>
</inkml:ink>
</file>

<file path=ppt/ink/ink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1 896 0 0,'0'0'0'0'0</inkml:trace>
</inkml:ink>
</file>

<file path=ppt/ink/ink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12 56 1600 0 0,'0'0'5026'0'0,"-3"0"-4899"0"0,-1 1 16 0 0,0-1-7 0 0,4 0 9 0 0,3-1-49 0 0,4-2 15 0 0,6 0-26 0 0,3-1 24 0 0,2 0-45 0 0,1 0 14 0 0,0 0-34 0 0,-1 1 26 0 0,-4 0-46 0 0,-1 1 4 0 0,-3 0 26 0 0,-2 1-20 0 0,0-1 45 0 0,-1 1-12 0 0,0-1 23 0 0,1 1 14 0 0,-2 1-2 0 0,0-2 20 0 0,-1 1-23 0 0,0 1 17 0 0,0-2-24 0 0,1 1 7 0 0,-1-1-3 0 0,0 1 0 0 0,-1 0-19 0 0,0 0 15 0 0,-1 0-15 0 0,0 0 23 0 0,0 0-25 0 0,-1 0 8 0 0,-1 1-22 0 0,1 0-4 0 0,0-1 1 0 0,-2 1-2 0 0,2 0 174 0 0,-1 0-214 0 0,1 0 20 0 0,-1 0-25 0 0,0 0 17 0 0,0 0-24 0 0,0 0 25 0 0,1 1-26 0 0,-2 0 8 0 0,3 2-3 0 0,0-1 0 0 0,-1 1 0 0 0,1 2 0 0 0,-1 0 9 0 0,2 2-12 0 0,0 0 5 0 0,0 1-2 0 0,0 2 9 0 0,0 0-2 0 0,-1 2 10 0 0,0 0-12 0 0,-2 1 5 0 0,2-1 7 0 0,-2 0-2 0 0,1 0-9 0 0,0-2 13 0 0,0-1 5 0 0,0 0-20 0 0,1 0 16 0 0,-1-1 4 0 0,1 1-11 0 0,0 0 23 0 0,-1 0-16 0 0,0 0-4 0 0,0 0 20 0 0,0 0-16 0 0,-1 0 15 0 0,0 0-23 0 0,0-1 25 0 0,0 0-26 0 0,0 0 26 0 0,0-1-26 0 0,0 1 8 0 0,0-1 6 0 0,1 0-12 0 0,0 0 5 0 0,-1 1 7 0 0,1-1-21 0 0,0 1 16 0 0,-1 0-5 0 0,1-1 1 0 0,0 2-10 0 0,0 0 4 0 0,0 1 7 0 0,0-1-12 0 0,-1-1 5 0 0,1 0-2 0 0,0-1 9 0 0,-1 1-12 0 0,1-1 5 0 0,0 1-2 0 0,-1-1 9 0 0,1 2-2 0 0,0 1-9 0 0,-1-1 13 0 0,1 2-4 0 0,-1-2 1 0 0,0-3 0 0 0,0-2 0 0 0,-1-1-10 0 0,0 0 13 0 0,0-1 5 0 0,1 1-11 0 0,-1 0-5 0 0,1 1 20 0 0,0 1-25 0 0,-1 1 17 0 0,1 1-5 0 0,-1 1-9 0 0,0 1 4 0 0,1-1-2 0 0,-1 0 0 0 0,0 1 0 0 0,0-1-10 0 0,1 1 13 0 0,-1 1-14 0 0,0 2 23 0 0,0 0-16 0 0,0 1 6 0 0,0 0-12 0 0,0 0 13 0 0,-1-2-4 0 0,1 0 1 0 0,-1-1-10 0 0,1-1 13 0 0,0 0-4 0 0,0 0 10 0 0,1 0-12 0 0,0 2 5 0 0,-1-1-2 0 0,1 1 9 0 0,0 1-21 0 0,0 1 16 0 0,0 0-5 0 0,-1 0 1 0 0,1 0 9 0 0,0 1-12 0 0,-1 0 5 0 0,-1 4-2 0 0,0 2 0 0 0,-1 2 0 0 0,0 4-10 0 0,-1 1 4 0 0,1 3-12 0 0,-1 1 4 0 0,0 13-11277 0 0</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4-04T08:43:04"/>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1,'19'14,"7"-3,0-2,52 11,58 2,-99-17,521 55,-229-28,643 46,3-70,-221-56,-2-25,-129 12,-466 46,404-28,-411 38,257 26,-359-15,1 1,-2 3,1 2,-1 3,-1 1,-1 2,78 43,56 60,-159-106</inkml:trace>
</inkml:ink>
</file>

<file path=ppt/ink/ink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1 9240 0 0,'0'0'1058'0'0,"0"2"-563"0"0,0 3-92 0 0,1 4 41 0 0,0 7-244 0 0,0 6 64 0 0,1 7-135 0 0,0 8 39 0 0,0 9-73 0 0,2 7 17 0 0,0 7-46 0 0,3 5 21 0 0,-1-11-11273 0 0,-1-11 10676 0 0</inkml:trace>
</inkml:ink>
</file>

<file path=ppt/ink/ink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0 1857 96 0 0,'0'0'1497'0'0,"3"2"-1463"0"0,1 1 2 0 0,1 0 25 0 0,-1-1-9 0 0,2 0 32 0 0,0-1 1 0 0,0 0 49 0 0,1 0-22 0 0,-1 0 65 0 0,-1 0-17 0 0,1 0-1 0 0,2 0 11 0 0,-1 0 16 0 0,1 1-14 0 0,0-1 5 0 0,0-1-10 0 0,1 1-26 0 0,0-1 7 0 0,-1 0-4 0 0,1 0 0 0 0,-1-1-9 0 0,1 0 11 0 0,-1 0-22 0 0,1 0 26 0 0,-1 1 19 0 0,1 0-14 0 0,-1 0-22 0 0,-1 0 16 0 0,0 0-53 0 0,0-1 24 0 0,1 1-37 0 0,0-1 18 0 0,1 0-25 0 0,0 0 16 0 0,0 0-5 0 0,1 0-9 0 0,0-1 32 0 0,1 1-1 0 0,1 0 2 0 0,-1-1 19 0 0,0 1-42 0 0,-1-1 23 0 0,-1 1-18 0 0,1-1 14 0 0,0-1 5 0 0,1 0-1 0 0,0 0-18 0 0,0-1-4 0 0,-1-1-9 0 0,0 1 11 0 0,-1 1-32 0 0,1 0 18 0 0,-1 0-16 0 0,-2 0 14 0 0,-1 2-14 0 0,1-1 5 0 0,-1-1-21 0 0,0 2 15 0 0,1-1-5 0 0,0 0 10 0 0,0 0-30 0 0,-1 1 27 0 0,1-1-36 0 0,-2 1 28 0 0,1-1-36 0 0,1 0 28 0 0,-1-1-27 0 0,1 0 17 0 0,0 0-24 0 0,0-1 16 0 0,-1 1-15 0 0,2 0 23 0 0,-1 0-25 0 0,0 1 8 0 0,-1-1 6 0 0,2-1-12 0 0,0 0-5 0 0,0 0 11 0 0,0 0-4 0 0,-2 1 10 0 0,1 0-12 0 0,1-1 5 0 0,-1-1-12 0 0,3-1 4 0 0,0-2 7 0 0,1 2-12 0 0,0-1 5 0 0,-1 1-2 0 0,-1 1-10 0 0,0 0 13 0 0,-2-1-4 0 0,2 1 1 0 0,-1-1 18 0 0,2-1-14 0 0,1-1 6 0 0,1-1-2 0 0,1 0 0 0 0,0-1 18 0 0,-1-1-23 0 0,-2 1 8 0 0,1-2 6 0 0,-2 2-12 0 0,-1 0 5 0 0,-2 2-2 0 0,2 0-10 0 0,-1-2 22 0 0,1-1-25 0 0,0-1 17 0 0,0 0-15 0 0,0-1 14 0 0,-1 0-4 0 0,-1 1-9 0 0,0 1 4 0 0,1 0-2 0 0,-2 1 0 0 0,-1 1 0 0 0,1 0 0 0 0,-1 0 0 0 0,0 1 9 0 0,1-1-2 0 0,0-2-9 0 0,0-3 13 0 0,1 0-14 0 0,-1-2 23 0 0,1 0-16 0 0,-1 2 6 0 0,0 1-12 0 0,-1 2 13 0 0,-1 1-14 0 0,1 0 23 0 0,-1 2-16 0 0,-1 0 6 0 0,2 0-2 0 0,-2 0 9 0 0,2 0-21 0 0,-1 0 16 0 0,1-1-24 0 0,-1 1 16 0 0,0-1-15 0 0,1 0 14 0 0,-1 2-14 0 0,0-1 14 0 0,1 1-14 0 0,-1-1 23 0 0,1 1-25 0 0,0 0 17 0 0,-1-2-15 0 0,2-1 14 0 0,0-1-14 0 0,1-2 14 0 0,1-1-14 0 0,-1 0 14 0 0,1 0-14 0 0,-1 1 14 0 0,0 1-14 0 0,-1 1 14 0 0,0 1-14 0 0,-1 0 14 0 0,0 1-14 0 0,0-1 5 0 0,0 0-2 0 0,-1 1 0 0 0,1 0 0 0 0,0 1 18 0 0,-1-1-23 0 0,1 1 17 0 0,0-1-15 0 0,1-1 14 0 0,-1 0-14 0 0,1 0 14 0 0,-1 0-4 0 0,1-1 1 0 0,0 0 0 0 0,0-1 18 0 0,0-1-23 0 0,1-1 8 0 0,0 1-13 0 0,0-1 13 0 0,0-1-14 0 0,-1 1 14 0 0,1 0-14 0 0,-1-1 14 0 0,0 0-14 0 0,0 0 5 0 0,-1 0-2 0 0,0 1 9 0 0,0 1-2 0 0,-1 1 1 0 0,0 0 9 0 0,1 0-2 0 0,-1 1 1 0 0,1-2 0 0 0,-1 0 18 0 0,0 0-14 0 0,1 0 24 0 0,1 0-16 0 0,0 1 15 0 0,-1 0-4 0 0,0 1 10 0 0,0 0-2 0 0,0 0 1 0 0,-1-1 0 0 0,1 1-10 0 0,-1-1 13 0 0,0 0-23 0 0,1-1 25 0 0,-2 0-17 0 0,2-1-4 0 0,-2 1 11 0 0,1 0-14 0 0,-1 1-5 0 0,0 1 20 0 0,0 1-25 0 0,-1 0 26 0 0,1-1-26 0 0,0 0 8 0 0,-1-2-3 0 0,1 1 0 0 0,0-1-10 0 0,-1 0 13 0 0,0 1-14 0 0,-1 0 5 0 0,1 1-12 0 0,-1-2 13 0 0,1 0 5 0 0,0-2-11 0 0,1-2 5 0 0,-2-4-2 0 0,0-4 9 0 0,0-3-12 0 0,0-2-5 0 0,-1-4 11 0 0,-1 6-9524 0 0,1 6 9068 0 0</inkml:trace>
</inkml:ink>
</file>

<file path=ppt/ink/ink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3 653 2400 0 0,'0'0'0'0'0,"4"-6"0"0"0,-2 0 19 0 0,1-3 3 0 0,0-1 20 0 0,0-2 4 0 0,-2-3 94 0 0,1-3-16 0 0,-2-4 67 0 0,-2-4 4 0 0,1-1 105 0 0,-1-1-27 0 0,0-2 34 0 0,-1 0-6 0 0,0-2 3 0 0,1-2 0 0 0,-1-3-56 0 0,2-3 6 0 0,-1-5-51 0 0,2-2 21 0 0,3-3-75 0 0,0-3 30 0 0,1 10-5659 0 0,0 11 5255 0 0</inkml:trace>
</inkml:ink>
</file>

<file path=ppt/ink/ink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470 0 2808 0 0,'0'0'160'0'0,"-4"1"-59"0"0,-1 1-1 0 0,-3 1 3 0 0,-3 1 20 0 0,-1 2-43 0 0,-3 0 13 0 0,0 1-14 0 0,2-1 11 0 0,-1 1-3 0 0,2 0-8 0 0,1 0 11 0 0,1-1-3 0 0,1 1 10 0 0,0-1 17 0 0,3 1-14 0 0,-2 0 24 0 0,0-1-7 0 0,0 1 3 0 0,-1 0 9 0 0,-1 0 7 0 0,1 0 18 0 0,0 0-5 0 0,1-1 3 0 0,0 1 0 0 0,1 0 0 0 0,0 0 0 0 0,0 1 0 0 0,0 0 0 0 0,1 1-28 0 0,-1-1 17 0 0,1 1-25 0 0,0 0-3 0 0,0 1-18 0 0,0 0 22 0 0,0 0 11 0 0,0-1-12 0 0,1 1 6 0 0,0 0-2 0 0,0 0-28 0 0,0 0 17 0 0,0 1-6 0 0,0 1-9 0 0,1-1-6 0 0,-1 0 2 0 0,1 0-21 0 0,0-1 6 0 0,-1 0-22 0 0,0-1 15 0 0,1-1-15 0 0,0 0 14 0 0,1 2-32 0 0,0 1 18 0 0,1 0-16 0 0,-1 2 23 0 0,1 0-25 0 0,-2 1 8 0 0,0-1 6 0 0,-1 1-2 0 0,1-1-18 0 0,0-1 24 0 0,-1-2-17 0 0,1 0 15 0 0,1 1-23 0 0,0 0 16 0 0,1 2-15 0 0,-1 0 23 0 0,1 1-25 0 0,-1 1 17 0 0,0 0-24 0 0,-2-1 25 0 0,0 0-17 0 0,1-2 15 0 0,1-1-23 0 0,0-1 25 0 0,1 0-35 0 0,-1-1 10 0 0,1 2-4 0 0,1-1 9 0 0,-1 1-21 0 0,1 2 16 0 0,0-1-5 0 0,0 2 1 0 0,1-1 9 0 0,0 1-12 0 0,0-1 5 0 0,-1 0-2 0 0,0-2 0 0 0,1 1 0 0 0,0-2-10 0 0,0 0 13 0 0,0 0-14 0 0,1 2 14 0 0,-1-1-4 0 0,1 0-9 0 0,-1 1 4 0 0,1-1-2 0 0,-1-1 0 0 0,0-1 9 0 0,0 0-12 0 0,0 0 23 0 0,0-1-25 0 0,0 0 17 0 0,0-1-15 0 0,0 0 14 0 0,0 0-4 0 0,0 1-9 0 0,0-1 4 0 0,0 2 7 0 0,0 0-12 0 0,0 2 14 0 0,0-1-4 0 0,0-1 1 0 0,0 1 0 0 0,0-1 0 0 0,0 0 9 0 0,0 1-12 0 0,1 1 5 0 0,1 0-2 0 0,-1 1-10 0 0,0 1 22 0 0,0-1-25 0 0,0-1 17 0 0,1-1-15 0 0,-1 0 14 0 0,0 0-14 0 0,-1-1 14 0 0,1 0-14 0 0,-1-2 14 0 0,0-2-4 0 0,1-1 1 0 0,-1 0 9 0 0,0-2-12 0 0,0 1 14 0 0,0-2 5 0 0,0 1-20 0 0,0-1 16 0 0</inkml:trace>
</inkml:ink>
</file>

<file path=ppt/ink/ink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39 414 3112 0 0,'0'0'0'0'0,"-2"15"25"0"0,1-1 9 0 0,-2 5-5 0 0,1 2 12 0 0,-1 4-2 0 0,0 1 1 0 0,-2 1 0 0 0,0 0-9 0 0,0 0 2 0 0,2-1 8 0 0,0 0-11 0 0,1-3 31 0 0,1-2-9 0 0,2-2 4 0 0,0-4 19 0 0,0-4-6 0 0,1-3 22 0 0,-1-3-6 0 0,0-2 3 0 0,0-2 9 0 0,-1-3 17 0 0,0-4-24 0 0,0-6 9 0 0,0-5 16 0 0,0-5 3 0 0,2-4-27 0 0,3-3 18 0 0,2-2-34 0 0,2-3 18 0 0,1 1-25 0 0,1 0 16 0 0,-1 3-33 0 0,-1 3 18 0 0,-1 4-25 0 0,-2 6 16 0 0,-1 3-33 0 0,0 3 27 0 0,-3 2-36 0 0,1 4 19 0 0,-2 0-25 0 0,0 2 7 0 0,-1 2-3 0 0,0-1 0 0 0,0 4 0 0 0,-2 1 0 0 0,-2 5-10 0 0,-1 6 13 0 0,0 4-14 0 0,-1 5 5 0 0,1 2-12 0 0,1 2 22 0 0,0 1-16 0 0,0 1 6 0 0,2-1-2 0 0,-1 1 0 0 0,0 0-10 0 0,-1 1 13 0 0,0 0-14 0 0,2-1 14 0 0,-1-1-14 0 0,1-4 14 0 0,-1-3-14 0 0,2-5 5 0 0,0-4-2 0 0,-1-3 18 0 0,2-4-23 0 0,0-2 17 0 0,0-4-5 0 0,1-2 1 0 0,1-5 0 0 0,-1-6 0 0 0,3-7 9 0 0,-1-4 7 0 0,2-4-11 0 0,1-2 5 0 0,2-2-12 0 0,1-1 22 0 0,1-1-16 0 0,2 2 6 0 0,0-1 7 0 0,0 2 7 0 0,2 0-20 0 0,-1 2 7 0 0,1 2-3 0 0,0-1 9 0 0,1 1-21 0 0,0 1 16 0 0,1 0-15 0 0,0 0 14 0 0,-1 0-4 0 0,0 1-9 0 0,-3 1 4 0 0,0 4-2 0 0,-1 2 0 0 0,-1 1 0 0 0,0 2 0 0 0,0 1 0 0 0,0 1-10 0 0,0 0 22 0 0,1 0-25 0 0,0 1 8 0 0,-1 2 6 0 0,-1 2-2 0 0,-2 2 1 0 0,-1 2 0 0 0,0 2 0 0 0,-1 0 0 0 0,-1 2 0 0 0,-1 0 9 0 0,2-1-12 0 0,1 0 5 0 0,3 0-12 0 0,4-2 13 0 0,2 1-14 0 0,1 0 5 0 0,-2-1-2 0 0,-2 2 0 0 0,-5 0 0 0 0,0 1 0 0 0,-3 0 0 0 0,-2 1 0 0 0,-1 0 0 0 0,1 0 0 0 0,-1 0 0 0 0,1 0 0 0 0,-1 0 0 0 0,1 0 0 0 0,-1 0 0 0 0,0 0 0 0 0,2-1 425 0 0,-3 2-396 0 0,0 0 14 0 0,-4 1-4 0 0,-1 1 1 0 0,-3 2-10 0 0,-2 0 13 0 0,-4 3-14 0 0,-3 1 5 0 0,-2 1-12 0 0,-2 3-6 0 0,-1 1 20 0 0,0 3-25 0 0,1 2 17 0 0,1 1-15 0 0,1 2 14 0 0,2 0-14 0 0,-1 2 5 0 0,2 0-2 0 0,1 0 9 0 0,1 0-12 0 0,0 3 5 0 0,0-1-2 0 0,0 3 9 0 0,1-1-12 0 0,0 1 5 0 0,2-3-12 0 0,2-3 13 0 0,1-4-4 0 0,3-2 1 0 0,1-5 0 0 0,1-2 0 0 0,0-2 9 0 0,1-4-12 0 0,1 1 5 0 0,0-2 7 0 0,0 0-2 0 0,0-2-9 0 0,1 1 4 0 0,-1-2-2 0 0,1-3 9 0 0,0-5-12 0 0</inkml:trace>
</inkml:ink>
</file>

<file path=ppt/ink/ink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551 1 2400 0 0,'0'0'89'0'0,"-4"2"-39"0"0,-2 1-5 0 0,-4 1 68 0 0,-2 1 1 0 0,-4 1 78 0 0,0 0-10 0 0,-3 1 37 0 0,-1 0-7 0 0,-2-1 32 0 0,0 2 1 0 0,-2 1-35 0 0,-1 0 20 0 0,-1 2-44 0 0,0 1 20 0 0,0 1-44 0 0,2 1 20 0 0,1 2-44 0 0,3 2 29 0 0,1 1-37 0 0,2 2 19 0 0,0 2-16 0 0,1 1 14 0 0,1 1-14 0 0,0 2 14 0 0,1 0-32 0 0,-1 2 9 0 0,1 0 5 0 0,-1 3-2 0 0,2-1-18 0 0,1 0 15 0 0,3-1-15 0 0,0 0 23 0 0,4-2-25 0 0,2-2-2 0 0,2-4-9 0 0,1-3 11 0 0,2 4-7263 0 0</inkml:trace>
</inkml:ink>
</file>

<file path=ppt/ink/ink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0 1 2304 0 0,'0'0'0'0'0</inkml:trace>
</inkml:ink>
</file>

<file path=ppt/ink/ink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196 0 1496 0 0,'0'0'0'0'0,"-8"9"25"0"0,-1 0 27 0 0,-2 4 0 0 0,0 1 124 0 0,-2 2-24 0 0,1 1 155 0 0,0 3-39 0 0,1 1 48 0 0,1 1 1 0 0,1 1 21 0 0,0 0 4 0 0,0-1-27 0 0,1 0 28 0 0,1-1-113 0 0,0-2 52 0 0,3-1-77 0 0,0-1 28 0 0,2-1-57 0 0,-1 0 24 0 0,1 1-37 0 0,0 0 9 0 0,-1 2-4 0 0,0 0-10 0 0,-1 1-6 0 0,0 0 2 0 0,0 0-21 0 0,-1-2 6 0 0,2-1-31 0 0,1-2 17 0 0,1-2-34 0 0,0 0 27 0 0,1-2-36 0 0,0-1 19 0 0,0 1-16 0 0,1 0 14 0 0,-1 0-23 0 0,0 1 16 0 0,-2 0-15 0 0,1 2 5 0 0,1 1-12 0 0,0-1 13 0 0,1 1 5 0 0,0-2 8 0 0,0 0-11 0 0,-1-1 5 0 0,2 0-12 0 0,-1-1 13 0 0,1 1-4 0 0,-2 0-9 0 0,1-1 4 0 0,0-1-2 0 0,-1 1-10 0 0,0-1 13 0 0,1-1-23 0 0,-1 1 7 0 0,0 1-3 0 0,0-1-10 0 0,1 1 4 0 0,0-1-2 0 0,0 1 0 0 0,-1-1-10 0 0,2 1 4 0 0,-1 0-2 0 0,0 0-10 0 0,0-1 22 0 0,-1 1-34 0 0,2-1 28 0 0,-1 1-27 0 0,1 0 17 0 0,0 0-24 0 0,0 1 25 0 0,0 0-26 0 0,1 0 17 0 0,-1-1-15 0 0,0 0 5 0 0,0-1 7 0 0,0-1-12 0 0,0 0-5 0 0,0-1 20 0 0,0 1-16 0 0,0-1 6 0 0,-1 0 7 0 0,1 0-12 0 0,0 1-5 0 0,0-1 20 0 0,1 1-25 0 0,0-2 8 0 0,0 1-3 0 0,0-1 9 0 0,-1-1-12 0 0,1 1 14 0 0,-1 0-4 0 0,1 1-9 0 0,0 0 4 0 0,1 1-2 0 0,-1-1 0 0 0,0 0 9 0 0,1 1-12 0 0,-1 0 14 0 0,1 0-23 0 0,-1 0 25 0 0,0 0-26 0 0,1 0 17 0 0,-1-2-5 0 0,0 1 10 0 0,0-1-21 0 0,-1 1 16 0 0,1-1-5 0 0,0 0 1 0 0,1-1 0 0 0,1 1 0 0 0,0-1-10 0 0,1 1 13 0 0,1 1-14 0 0,0 0 5 0 0,1 0 7 0 0,0 0-12 0 0,0 0 5 0 0,0-1 7 0 0,-3 0-12 0 0,2 0 14 0 0,1-1-4 0 0,0 0-9 0 0,2 1-6 0 0,3-1 11 0 0,1 1-14 0 0,0 1 14 0 0,1-1-4 0 0,1 0 10 0 0,0 1-12 0 0,-3-3 23 0 0,-2 0-25 0 0,-2-2 17 0 0,1 1-24 0 0,-2-1 16 0 0,1 0-15 0 0,1 0 5 0 0</inkml:trace>
</inkml:ink>
</file>

<file path=ppt/ink/ink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1 4216 0 0,'0'0'0'0'0,"0"2"87"0"0,1 3-37 0 0,1 1-12 0 0,1 0 50 0 0,-1 1-6 0 0,3 2-4 0 0,0 1 3 0 0,1 3-10 0 0,0 3 11 0 0,1 1 6 0 0,-1 0 8 0 0,-1 1 18 0 0,1 1-14 0 0,0-1 24 0 0,0-1-7 0 0,2-1-16 0 0,0 1 6 0 0,1-1 34 0 0,2 2-10 0 0,0-1 5 0 0,1 1 9 0 0,0-1-2 0 0,1-1 1 0 0,-1-2-19 0 0,0-2-4 0 0,-1-1 10 0 0,-1-2-4 0 0,-2-1-37 0 0,0-1 12 0 0,1 0-44 0 0,-1-2 12 0 0</inkml:trace>
</inkml:ink>
</file>

<file path=ppt/ink/ink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1 2904 0 0,'0'0'409'0'0,"1"2"-118"0"0,0 2 5 0 0,0 0-89 0 0,-1 2 39 0 0,1 0-90 0 0,1 4 42 0 0,-1 3-17 0 0,1 2 12 0 0,1 2-11 0 0,0 1 22 0 0,1-2 11 0 0,1 1 8 0 0,1 1 0 0 0,0-1 1 0 0,2 0-56 0 0,1-1 25 0 0,2 1-29 0 0,-1-2 16 0 0,0-1-61 0 0,-1 0 35 0 0,0-1-40 0 0,0 0 19 0 0,1-1-53 0 0,-1 0 15 0 0,1-2-17 0 0,1-1 13 0 0,-2-2-23 0 0,1 0 16 0 0,-2-2-15 0 0,1 1 23 0 0,-1 0-25 0 0,2 0 8 0 0,0 0-22 0 0,0 2 15 0 0,0-2-24 0 0,1 1 16 0 0,-1-1-33 0 0,0-1 27 0 0,1 0-18 0 0,0-1 15 0 0,-1 0-14 0 0,0-1 14 0 0,0 0-32 0 0,1-1 27 0 0,1-1-18 0 0,0 1 15 0 0,0 0-14 0 0,0-1 23 0 0,0 1-6 0 0,-1-1-8 0 0,-1 0 13 0 0,0 0 5 0 0,0 0-11 0 0,0-1 14 0 0,-1 0-14 0 0,0 0 5 0 0,1 0-2 0 0,-2 0 9 0 0,2-1-21 0 0,0 0 16 0 0,-1 0-5 0 0,1 1-9 0 0,0-1 4 0 0,1 0-2 0 0,0 0 0 0 0,3-1-10 0 0,0 0 4 0 0,1 0-12 0 0,2-1-6 0 0,0 0 20 0 0,1 0-25 0 0,1-2 17 0 0,-1 1-15 0 0,2 0 14 0 0,-1 0-14 0 0,1-1 5 0 0,0-1-12 0 0,1-2 22 0 0,1-3-34 0 0,3-4 19 0 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8:32:57"/>
    </inkml:context>
    <inkml:brush xml:id="br0">
      <inkml:brushProperty name="width" value="0.1" units="cm"/>
      <inkml:brushProperty name="height" value="0.1" units="cm"/>
      <inkml:brushProperty name="color" value="#ffc114"/>
    </inkml:brush>
  </inkml:definitions>
  <inkml:trace contextRef="#ctx0" brushRef="#br0">4206 360 24575,'-27'0'0,"-1214"19"-6045,1117-16 5683,-585 25-228,2 37 645,575-46-55,1 6 0,-247 81 0,307-79 0,2 3 0,-88 53 0,109-53 0,1 2 0,2 2 0,-73 72 0,96-83 0,1 1 0,2 0 0,0 2 0,1 0 0,2 2 0,0-1 0,-18 49 0,26-53 0,1 1 0,1 0 0,0 0 0,2 1 0,1-1 0,1 1 0,2 0 0,0-1 0,1 1 0,6 32 0,1-22-50,2 0-1,1 0 1,2-1-1,1 0 0,1-2 1,2 1-1,2-2 0,0 0 1,2-2-1,48 52 1,-18-29-696,3-1 1,2-3 0,2-3 0,91 55-1,-47-42 851,2-3 0,190 69 0,-149-76 437,249 48 0,-159-61 25,1-9 0,406-9-1,-315-32-566,-1-13 0,-2-15 0,-2-14 0,428-134 0,-198-13 72,-437 151-48,-3-5 0,169-116 0,-220 129-24,-2-3 0,89-91 0,-119 107 0,-1-2 0,-2 0 0,-1-2 0,-2 0 0,-1-2 0,18-44 0,-33 63 0,0 0 0,-1 0 0,-1-1 0,-1 0 0,-1 1 0,-1-1 0,0-1 0,-1 1 0,-2 0 0,0 0 0,-1 0 0,-1 0 0,0 0 0,-2 1 0,-1-1 0,0 1 0,-1 0 0,-12-22 0,0 7-17,-2 1 0,-1 1 0,-2 1 0,-1 1 0,-1 1 0,-2 1 0,-60-46 0,14 20 245,-2 4-1,-111-55 1,44 37 928,-4 6 1,-2 7 0,-189-45-1,106 49-1648,-361-33 0,322 66 422,-1 12 0,-359 38-1,284 11 80,-460 118-1,455-67-708,54-7-2804</inkml:trace>
</inkml:ink>
</file>

<file path=ppt/ink/ink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727 1 2704 0 0,'0'0'2321'0'0,"5"2"-2205"0"0,1 1-2 0 0,1 2 8 0 0,-1-2-3 0 0,2 0 10 0 0,-3 0-2 0 0,1-1-18 0 0,0 0 15 0 0,0 1-5 0 0,0 0 1 0 0,-1-1-10 0 0,1 0 4 0 0,-2 0-40 0 0,1 0 30 0 0,1 1-48 0 0,1-1 23 0 0,0 1-27 0 0,1-1 16 0 0,-2 0 4 0 0,0 1 8 0 0,-1-2-20 0 0,1 1 7 0 0,-2-1-3 0 0,2 0 9 0 0,0 1-12 0 0,0 0 14 0 0,0-1-32 0 0,1 0 18 0 0,1 1-16 0 0,-1 0-5 0 0,1 0 2 0 0,0 0-2 0 0,1 0 0 0 0,-1 0 9 0 0,1 0-21 0 0,-3-1 16 0 0,0 2-24 0 0,0-1 16 0 0,-2-1 4 0 0,2 2-11 0 0,0-1 5 0 0,0 1-2 0 0,-1 0 0 0 0,1-1-10 0 0,0 0-6 0 0,-1 0 20 0 0,0-1-34 0 0,1 1 19 0 0,-1 0-6 0 0,0-1 1 0 0,0 1 9 0 0,-1-1-2 0 0,-1 0-9 0 0,0 0 13 0 0,-1 0-14 0 0,0 0 5 0 0,-1-1-2 0 0,1 2 9 0 0,-1-1-21 0 0,1 0 16 0 0,-1 0-15 0 0,1 0 14 0 0,-1 1-4 0 0,0-1 10 0 0,0-1-12 0 0,0 2 5 0 0,0-1-2 0 0,-1 1 9 0 0,0-1-12 0 0,-2 2 5 0 0,-1 2-2 0 0,0-1 9 0 0,-2 2-12 0 0,0 0 5 0 0,0 0-2 0 0,-1 0 18 0 0,0 0-32 0 0,-2 0 19 0 0,1 0-16 0 0,-1 1 23 0 0,1 0-16 0 0,-1 0 6 0 0,0-1-12 0 0,2 1 13 0 0,-1 0-14 0 0,-1 1 23 0 0,0 0-25 0 0,-1 1 17 0 0,1 0-15 0 0,-1 0 5 0 0,2 0-12 0 0,-1 0 13 0 0,2 0-14 0 0,0 0 23 0 0,1 0-25 0 0,-1 1 17 0 0,1 0-15 0 0,-1 2 5 0 0,0 0-2 0 0,1 0 9 0 0,-1 1-12 0 0,1 0 14 0 0,-1-1-14 0 0,1-1 14 0 0,0-1-14 0 0,0 0 14 0 0,0-1-14 0 0,-1 0 14 0 0,-1 1-14 0 0,0 1 14 0 0,0 1-14 0 0,-1 0 23 0 0,1 0-25 0 0,0-1 17 0 0,0-1-15 0 0,2-1 14 0 0,2-4-4 0 0,0-1 1 0 0,2-3 0 0 0,1 0 0 0 0,-1 0 18 0 0,0-1-14 0 0,1 1-4 0 0,-3 1 2 0 0,0 1-2 0 0,-1 0 9 0 0,-2 2-2 0 0,-1 0 1 0 0,1 1-10 0 0,-2 0 13 0 0,2 0-4 0 0,-2 0 10 0 0,0 1-12 0 0,1 0 5 0 0,-2 1-12 0 0,0 1 13 0 0,-2 2-4 0 0,1 0-9 0 0,-1 2 4 0 0,1-1 7 0 0,0 1-21 0 0,0-1 16 0 0,0 1-5 0 0,2-1 1 0 0,-2 0 9 0 0,1 1-12 0 0,0 0 5 0 0,-1 0-2 0 0,0 1 0 0 0,0-1 0 0 0,2 0 0 0 0,-1-1 0 0 0,3 0 9 0 0,-1 0-12 0 0,2 0-5 0 0,-1 0 11 0 0,1-1-14 0 0,0 1 14 0 0,0 0-14 0 0,-1 0 14 0 0,0 0-14 0 0,0 1 5 0 0,-1 0-2 0 0,0 0 0 0 0,1 0 0 0 0,0-1 0 0 0,0 0 0 0 0,1 0 9 0 0,-1 0-12 0 0,-1 0 5 0 0,0 0-2 0 0,1-1 9 0 0,0 0-12 0 0,0 0 5 0 0,0 0-2 0 0,0 1 0 0 0,1 1 0 0 0,-1-1 0 0 0,0 1 0 0 0,-1 1 0 0 0,-1-1 0 0 0,1 2 0 0 0,-1-1 0 0 0,1 0 0 0 0,1-1 0 0 0,0 0 0 0 0,0-1 0 0 0,0 1 0 0 0,-1-1 0 0 0,0 0 0 0 0,1 0 0 0 0,-2 1 0 0 0,0 1 0 0 0,0 1 0 0 0,-1 1 0 0 0,-1-1 0 0 0,0 0 0 0 0,0 0 0 0 0,0-1 0 0 0,0 0 0 0 0,2 0 0 0 0,0 0 0 0 0,-1 1 0 0 0,1 0 0 0 0,2 0 0 0 0,-1 0 0 0 0,1 0 9 0 0,0-2 7 0 0,1 0-20 0 0,0-1 16 0 0,2-1-15 0 0,-2 0 14 0 0,2 1-14 0 0,0 0 14 0 0,-2 0-14 0 0,1 1 14 0 0,1-1-14 0 0,-1 1 14 0 0,0 0-14 0 0,0-1 5 0 0,1-1-2 0 0,-2 1 9 0 0,2-1-12 0 0,-1-1 14 0 0,0 1-14 0 0,1-2 5 0 0,0 1-2 0 0,-1 1 0 0 0,1 1 0 0 0,0 0 18 0 0,0 1-23 0 0,1 0 17 0 0,0 1-15 0 0,-1-1 14 0 0,1 1-14 0 0,-1-2 5 0 0,0 0-2 0 0,0-1 0 0 0,1 0 0 0 0,-2 0 0 0 0,2-1 0 0 0,-1 1 0 0 0,1-1 0 0 0,0 2 0 0 0,0 0 0 0 0,1 0 9 0 0,0 2-12 0 0,0 0 14 0 0,0 0-14 0 0,0-1 14 0 0,-1-1-4 0 0,1 0 1 0 0,-1-2 0 0 0,0 0 18 0 0,1 0-14 0 0,0-1 15 0 0,0 0-4 0 0,0 1 1 0 0,-1 1-10 0 0,2 0 4 0 0,-1 1 7 0 0,0 1-2 0 0,1-1-9 0 0,-1 0 22 0 0,1-1-16 0 0,0 0 6 0 0,0-2 7 0 0,0 0-12 0 0,0-1-5 0 0,0-1 20 0 0,0 0-16 0 0,0 1 6 0 0,0-2 7 0 0,0 1-12 0 0,0 1-5 0 0,0 1 20 0 0,0 0-25 0 0,1 0 8 0 0,0 1 6 0 0,0 0-2 0 0,-1-1-9 0 0,1-1 22 0 0,-1 1-25 0 0,0-2 17 0 0,1 1-15 0 0,-1 1 14 0 0,0 0-14 0 0,0 0 5 0 0,1 1-12 0 0,0 2 13 0 0,0-1-4 0 0,0 1 1 0 0,1-1-10 0 0,0 0 13 0 0,-1-1-14 0 0,0 1 5 0 0,1-1 7 0 0,0 0-12 0 0,-2 1 5 0 0,2 1-2 0 0,0 3 0 0 0,0 2 9 0 0,0 0 7 0 0,1 1-11 0 0</inkml:trace>
</inkml:ink>
</file>

<file path=ppt/ink/ink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470 1 8840 0 0,'0'0'3358'0'0,"4"0"-3216"0"0,0 0 31 0 0,3 0-70 0 0,0 0 35 0 0,1 0-50 0 0,1 1 32 0 0,0 0-48 0 0,0 0 14 0 0,-2 0-16 0 0,0 1 13 0 0,-1-1-14 0 0,1 1 5 0 0,0-1-21 0 0,-2 0 15 0 0,1 0-5 0 0,0 0-9 0 0,0-1-6 0 0,1 0 11 0 0,1 0-32 0 0,-1 1 27 0 0,0-1-27 0 0,0 2 17 0 0,-2-1-15 0 0,1 1 14 0 0,0 1-23 0 0,2-2 25 0 0,0 1-26 0 0,1-1 26 0 0,1 1-26 0 0,1-1 17 0 0,-3 1 4 0 0,0-1-11 0 0,-1 1 14 0 0,-2 0-14 0 0,1 0 14 0 0,-1-1-4 0 0,0 0 1 0 0,0 0-10 0 0,0 1 4 0 0,0-1-2 0 0,0 0 9 0 0,-1 0-12 0 0,0-1-5 0 0,-2 1 2 0 0,1-1-2 0 0,-2 0 9 0 0,1 1-21 0 0,-1-1 16 0 0,0 0 4 0 0,-1 0 48 0 0,1 1-68 0 0,0 0 16 0 0,0 0-5 0 0,0 1-9 0 0,0 0 4 0 0,0 1 7 0 0,-1-1-2 0 0,-2 2 1 0 0,1-1 0 0 0,-2 1 9 0 0,-2 1-12 0 0,0 1 14 0 0,-2-1-14 0 0,0 1 14 0 0,2-1-14 0 0,-1 0 5 0 0,2-1-12 0 0,0 0 22 0 0,1-2-25 0 0,-1 2 17 0 0,-1-1-24 0 0,-1 1 25 0 0,0 1-26 0 0,-1 0 8 0 0,1 1-13 0 0,0 0 13 0 0,0 0-14 0 0,0 0 14 0 0,1 1-14 0 0,-1-1 14 0 0,1 0-14 0 0,0 2 14 0 0,-1-1-14 0 0,0 1 14 0 0,-2 0-14 0 0,1-1 23 0 0,1 0-25 0 0,0 0 17 0 0,1-1-15 0 0,0 0 14 0 0,2 0-4 0 0,-1-1 1 0 0,1 0-10 0 0,0 0 13 0 0,-1 1-14 0 0,0 0 14 0 0,-1 1-14 0 0,-1 1 14 0 0,-2 0-14 0 0,3-1 23 0 0,-2 1-25 0 0,1-2 17 0 0,0 1-5 0 0,0-1 1 0 0,2 0 0 0 0,0 0 0 0 0,-1 0 0 0 0,1 1 0 0 0,-1 0-10 0 0,-1 1 22 0 0,-2 1-25 0 0,1 1 17 0 0,-1-2-15 0 0,0 1 14 0 0,0-1-14 0 0,1-1 14 0 0,0-1-14 0 0,0 0 14 0 0,1 0-14 0 0,0-1 14 0 0,0 1-14 0 0,2-1 14 0 0,0 0-14 0 0,0 0 14 0 0,0 0-14 0 0,0 1 5 0 0,1 0-2 0 0,-1 0 0 0 0,0 2 0 0 0,-1 0 0 0 0,-2 0 0 0 0,0 2 9 0 0,0 0-12 0 0,-1 0 23 0 0,0 1-25 0 0,-2 0 17 0 0,2-1-15 0 0,-1 0 14 0 0,2-1-14 0 0,-1 0 14 0 0,1-1-14 0 0,2 0 14 0 0,-2 0-14 0 0,1-1 14 0 0,0 1-14 0 0,-1 0 14 0 0,0 0-14 0 0,1 1 14 0 0,-1 0-14 0 0,-1 0 23 0 0,1 2-25 0 0,1-1 17 0 0,0 0-15 0 0,0 1 14 0 0,1 0-14 0 0,-1-1 5 0 0,1 0-2 0 0,0-1 0 0 0,0 1 0 0 0,0 1 0 0 0,0 0 0 0 0,1 1 9 0 0,0 0-2 0 0,0 0 1 0 0,0-1 0 0 0,1 0 0 0 0,-1-1 9 0 0,0-1-12 0 0,0 1 5 0 0,0 0-2 0 0,-1 0 0 0 0,0-1 0 0 0,0 1 0 0 0,0 0 0 0 0,2-2 9 0 0,-1 1-12 0 0,0 0-5 0 0,0 0 11 0 0,0 0-14 0 0,0 1 14 0 0,-1 0-14 0 0,2-1 14 0 0,0-1-14 0 0,-1 1 14 0 0,0 0-14 0 0,1 1 5 0 0,-1-1-2 0 0,1 1 0 0 0,0-1 0 0 0,0 0 0 0 0,0 1 0 0 0,0-1 0 0 0,1 1 0 0 0,-1-1 0 0 0,0-1 0 0 0,1 1 0 0 0,0-1 0 0 0,1-1 0 0 0,-1 1 0 0 0,0 1 0 0 0,0-2 0 0 0,1 1 0 0 0,-1 1 0 0 0,0-2 0 0 0,1 1 0 0 0,-1-1 0 0 0,0 0 0 0 0,1-1 0 0 0,-1 0 0 0 0,0 0 0 0 0,1-1 0 0 0,-1 1 0 0 0,0 0 0 0 0,0 0 0 0 0,1 0 0 0 0,-1 1 0 0 0,0 1 0 0 0,1 1 0 0 0,-1-1 0 0 0,1 0 0 0 0,0 0 0 0 0,0-1 0 0 0,0-1 0 0 0,0 1 9 0 0,-1-1-12 0 0,1 1 5 0 0,0 0-2 0 0,0-1 0 0 0,1 1 0 0 0,-1 0 0 0 0,2 0 0 0 0,0 0 0 0 0,0 1 0 0 0,0-1 0 0 0,1 1 0 0 0,0 1 0 0 0,0 0 0 0 0,1-1 0 0 0,-2 0 0 0 0,2 1 0 0 0,-1 0 0 0 0,1 0 0 0 0</inkml:trace>
</inkml:ink>
</file>

<file path=ppt/ink/ink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491 105 8136 0 0,'0'0'0'0'0,"-7"9"816"0"0,-1 2-7 0 0,-4 4-124 0 0,-3 3-238 0 0,-1 3 102 0 0,-2 2-337 0 0,-3 0 86 0 0,-2 1-164 0 0,1 0 36 0 0,-1 0-84 0 0,2-2 10 0 0,2 0-6 0 0,3-1-2 0 0,3-1-28 0 0,4-4 17 0 0,2-2-16 0 0,3-4 14 0 0,3-3-23 0 0,0-2-3 0 0,4-5 10 0 0,2-4 5 0 0,5-5-11 0 0,4-8 14 0 0,4-7-23 0 0,2-3 25 0 0,3-6-17 0 0,1-2 6 0 0,1-3-12 0 0,-1 1 13 0 0,1 1-14 0 0,0 3-5 0 0,-2 4 2 0 0,-4 4-2 0 0,-1 3-10 0 0,-4 6 4 0 0,-2 2-2 0 0,-1 4-10 0 0,-1 1-6 0 0,-3 4 11 0 0,0 1-23 0 0,-2 1 7 0 0,-2 1-13 0 0,0 1 13 0 0,-2 0-14 0 0,-1 2 14 0 0,-2 2-14 0 0,-1 0 5 0 0,-2 3-2 0 0,-1 0 0 0 0,-1 0 0 0 0,0 2 0 0 0,0 0 0 0 0,-2 3 0 0 0,-3 0 0 0 0,-1 4 0 0 0,-3 1 0 0 0,-2 2 9 0 0,-2 2-2 0 0,-2 1 1 0 0,-1 1 9 0 0,-2 2-12 0 0,-1 2 5 0 0,-3 1 7 0 0,0 0-2 0 0,-1 1 1 0 0,1-1 0 0 0,4 0 0 0 0,3 0-10 0 0,3-3 13 0 0,5 0-14 0 0,3-3 5 0 0,2-3 7 0 0,4-3-2 0 0,2-4-9 0 0,1-4 13 0 0,1-3-14 0 0,4-4 23 0 0,4-8-16 0 0,5-7 6 0 0,5-6-2 0 0,5-5 9 0 0,4-5-21 0 0,3-2 7 0 0,2-2-3 0 0,0 0 9 0 0,0 0-12 0 0,-4 0 23 0 0,0 5-25 0 0,-5 3 17 0 0,-5 5-5 0 0,-4 6 1 0 0,-4 5 9 0 0,-4 4-2 0 0,-3 4-9 0 0,-3 3 4 0 0,0 1 7 0 0,-4 4-12 0 0,0 4 5 0 0,-2 3-2 0 0,-3 4 9 0 0,0 2-2 0 0,-1 1-9 0 0,-1 1 13 0 0,-2-1-14 0 0,-1 1 5 0 0,-2 0-2 0 0,-1 0 9 0 0,0-1-21 0 0,-1 1 7 0 0,2-1-13 0 0,2-1 13 0 0,2 0-14 0 0,1 0 14 0 0,1 2-14 0 0,1-1 14 0 0,1 1-14 0 0,0-1 5 0 0,-2 1-2 0 0,1-1 0 0 0,-1 0 0 0 0,0 0 0 0 0,-1-2 0 0 0,2-1 0 0 0,1-1 0 0 0,0-1 0 0 0,2-1 0 0 0,1 1 0 0 0,1 0 0 0 0,1 0 0 0 0,-1 1 0 0 0,0-1 0 0 0,2-3 0 0 0,0 0 0 0 0,-1 0 0 0 0,1-1 0 0 0,-1 2 0 0 0,2 0 0 0 0,-1 0 0 0 0,1 0 0 0 0,-1-1 0 0 0,0 0 0 0 0,0 1 0 0 0,1 0 0 0 0,-1 0 0 0 0,1 1 0 0 0,0 1 0 0 0,0-2 0 0 0,-2 1 0 0 0,2 0 0 0 0,-1 0 0 0 0,1 0 0 0 0,0 0 0 0 0,-1 1 0 0 0,1-1 0 0 0,-1 1 0 0 0,0 1 0 0 0,0-2 0 0 0,0 1 0 0 0,0-1 0 0 0,0-1 0 0 0,1-1 0 0 0,1 0 0 0 0,0-2 0 0 0,0 1 0 0 0,1 0 0 0 0,0-2 0 0 0,-1 0 0 0 0,0 1 0 0 0,1-1 0 0 0,-1-1 0 0 0,1 1 0 0 0,0-1 0 0 0,0 1 0 0 0,0 0 0 0 0,0 0 0 0 0,0-1 0 0 0,0 2 0 0 0,-1-1 0 0 0,0 1 0 0 0,1-1 0 0 0,-1 0 0 0 0,1 0 0 0 0,0-1 0 0 0,0 0 0 0 0,0 0 0 0 0,0 0 0 0 0,0 1 0 0 0,0-1 0 0 0,0 2 0 0 0,0 1 0 0 0,0-1 9 0 0,0 1-12 0 0,0-2 14 0 0,0 0-14 0 0,0-1 23 0 0,0 0-25 0 0,0-1 17 0 0,0 0-5 0 0,0 0 1 0 0,0 0 0 0 0,1 1 0 0 0,0-1 0 0 0,0 1 0 0 0,1 0 0 0 0,0 0 9 0 0,-1-1-12 0 0,0-2 5 0 0,1 1-2 0 0,0-2 0 0 0,-1 1-10 0 0,1-1 13 0 0,0 0-14 0 0,-1 0 14 0 0,1 0-14 0 0,0 0 5 0 0,0 1-2 0 0,-1-1 9 0 0,1 0-12 0 0,0 0 23 0 0,0 1-16 0 0,1-2 6 0 0,0 1-12 0 0,0 0 13 0 0,-1 0-14 0 0,1-1 14 0 0,-2-1-14 0 0,2 1 14 0 0,-1 0-14 0 0,1 0 14 0 0,0 0-14 0 0,0 1 14 0 0,0-2-14 0 0,0 1 5 0 0,0-1-2 0 0,0 1 0 0 0,0-1 0 0 0,0 1 0 0 0,0 0 0 0 0,0 0 0 0 0,1 0 0 0 0,-1 0 18 0 0,1 0-23 0 0,-1 0 17 0 0,0 0-15 0 0,1-1 14 0 0,-1 0-14 0 0,1 1 5 0 0,0-1-2 0 0,1 0 0 0 0,1 0 0 0 0,0 0 0 0 0,0 0 0 0 0,2-1 0 0 0,0 1 0 0 0,1-1 0 0 0,0 0 0 0 0,1 0 0 0 0,1-1 0 0 0,-3 0 0 0 0,0 0 0 0 0,-2 1 0 0 0</inkml:trace>
</inkml:ink>
</file>

<file path=ppt/ink/ink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931 214 2400 0 0,'0'0'0'0'0,"-12"18"647"0"0,-3 2 1 0 0,-4 8-76 0 0,-5 5-332 0 0,-5 6 109 0 0,-2 1-230 0 0,-3 1 50 0 0,-1 0-118 0 0,1-1 35 0 0,3-1-43 0 0,2-1 9 0 0,5-2-32 0 0,5-3 8 0 0,4-4-4 0 0,4-5 0 0 0,4-4-10 0 0,3-8 22 0 0,4-4-16 0 0,0-5 6 0 0,5-7 7 0 0,2-7-12 0 0,4-8 5 0 0,4-7 7 0 0,2-7-21 0 0,4-6 16 0 0,3-3 4 0 0,6-3-11 0 0,2-1-5 0 0,4-1 11 0 0,0 0-23 0 0,-1 3 16 0 0,-2 4-15 0 0,-3 4 14 0 0,-5 5-4 0 0,-6 6-9 0 0,-5 5 4 0 0,-4 5-2 0 0,-4 4 0 0 0,-2 4 0 0 0,-2 2 0 0 0,-2 1 18 0 0,0 2-23 0 0,0 1 17 0 0,0 0-15 0 0,0-1 14 0 0,0 1-14 0 0,0 0 23 0 0,0 0-25 0 0,0 0 8 0 0,0-1-3 0 0,0 1 0 0 0,0 1 0 0 0,0-2 0 0 0,1 1 0 0 0,-1 0 9 0 0,0 0-12 0 0,0 0 5 0 0,0-1-2 0 0,0 1 0 0 0,-1-1 0 0 0,-1 1 0 0 0,-2-2 0 0 0,3 1 9 0 0,-3-1-12 0 0,2-1 5 0 0,-2 1-2 0 0,2-2 9 0 0,-1-1-12 0 0,0 1 23 0 0,0-1-25 0 0,2 0 17 0 0,-1 0-15 0 0,0 1 14 0 0,1 0-14 0 0,-1 2 14 0 0,0-1-14 0 0,1 0 5 0 0,-1 1-2 0 0,1 0 0 0 0,-1 0 0 0 0,2 1 0 0 0,-1-1 0 0 0,0 1 9 0 0,0-2-12 0 0,1 0 5 0 0,0 0-12 0 0,0 0 13 0 0,0 0-14 0 0,-1 0 14 0 0,0 0-14 0 0,0 1 5 0 0,-1 0-2 0 0,1 2 0 0 0,-1-1 0 0 0,2 1 0 0 0,0-1 0 0 0,0 1 0 0 0,0 1 0 0 0,0-1 0 0 0,0 1 0 0 0,0-1 0 0 0,0 0 0 0 0,-1 0 0 0 0,1 0 0 0 0,-2 1 0 0 0,0-1 0 0 0,1 1 0 0 0,0 0 0 0 0,-2-1 0 0 0,2 1 0 0 0,-1 0 0 0 0,1 0 0 0 0,0 0 0 0 0,0 0 0 0 0,1 0 0 0 0,0 0 0 0 0,0 0 0 0 0,0 0 0 0 0,0 0 0 0 0,1 0-10 0 0,-1 0 13 0 0,0 0-11 0 0,1 1-27 0 0,1-1 30 0 0,-1 1-4 0 0,1 1 10 0 0,0 0-12 0 0,0 1 14 0 0,0-1-14 0 0,-1 0 14 0 0,0-1-14 0 0,0 1 5 0 0,0-1-2 0 0,0 0-10 0 0,2 1 13 0 0,-2-1 5 0 0,2 1-1 0 0,-1 0 1 0 0,2 0 0 0 0,-2 0 0 0 0,2 1 0 0 0,-1-1 0 0 0,0 1 0 0 0,1-1 0 0 0,-1 1 0 0 0,1-1 0 0 0,0 1 0 0 0,-2-1 9 0 0,3 0 7 0 0,-3 0-11 0 0,2 1 14 0 0,-1-1-4 0 0,0 1 19 0 0,1-1-14 0 0,0 1 15 0 0,-2-1 5 0 0,3 1-1 0 0,-3-2 10 0 0,2 2-12 0 0,0-1 5 0 0,-2-1 7 0 0,1 0-12 0 0,-1 0 5 0 0,0 0-12 0 0,0-1 13 0 0,0 2-4 0 0,-1-1 1 0 0,1 1-10 0 0,-1-2 13 0 0,0 1 5 0 0,2 1-20 0 0,-1-1 16 0 0,-1 1-24 0 0,2-1 16 0 0,-1 2-5 0 0,-2 1-9 0 0,0 1-6 0 0,-1 1 11 0 0,-2 1-14 0 0,-1 3 5 0 0,-1 0-2 0 0,-3 2 9 0 0,0 1-2 0 0,-1 1 10 0 0,-2 2 7 0 0,0 1-11 0 0,-1 1 23 0 0,-1 1-6 0 0,-1 2-17 0 0,0 2 24 0 0,0-1-26 0 0,-2 1 17 0 0,2 0-24 0 0,0-1 25 0 0,-2-1-26 0 0,2-2 17 0 0,1-1-5 0 0,-1-2 1 0 0,2-1 0 0 0,0-2-10 0 0,1 1-6 0 0,1-1 20 0 0,1-2-25 0 0,1-1 8 0 0,2-2-3 0 0,0-2 9 0 0,2-1-21 0 0,3-1 16 0 0,-1-2-15 0 0,1 0 14 0 0,1-2-14 0 0,1-1 23 0 0,2-2-25 0 0,4-5 8 0 0,4-3-3 0 0,6-7 9 0 0,5-5 7 0 0,3-4-1 0 0,4-3-9 0 0,-1 0 4 0 0,-2 2 7 0 0,-3 3-12 0 0,-3 3-5 0 0,-4 5 11 0 0,-3 3-14 0 0,-3 4 14 0 0,-3 1-14 0 0,-2 4 5 0 0,-2 1-2 0 0,1 1 0 0 0,-2 0-10 0 0,-1 1 13 0 0,1 1-14 0 0,-1-1 14 0 0,-1 2-14 0 0,-3 3 14 0 0,-1 3-14 0 0,-4 4 5 0 0,-2 4-2 0 0,-2 4 0 0 0,-5 6 0 0 0,-1 3 0 0 0,-2 1 0 0 0,-2 3 0 0 0,-1 1 0 0 0,-3 3 0 0 0,-1 2 0 0 0,0 1 0 0 0,-1 0 0 0 0,1 1 0 0 0,0-2-10 0 0,1 0 13 0 0,1-2-14 0 0,2 0 14 0 0,1-1-14 0 0,1-2 14 0 0,0 0-14 0 0,4-1 14 0 0,0-1-14 0 0,2-5 14 0 0,3-1-14 0 0,0-4 14 0 0,2-2-4 0 0,2-2 1 0 0,0-2 0 0 0,2-2 0 0 0,0-2 0 0 0,1-1 0 0 0,-1-2 0 0 0,3-2 0 0 0,1 0 0 0 0,-1-2 0 0 0,2-1 0 0 0,0-1 0 0 0,2-3 0 0 0,2-4 0 0 0,3-8 0 0 0,5-6 0 0 0,4-9 0 0 0,4-5 0 0 0,4-5 0 0 0,3-2 9 0 0,4-1-12 0 0,0 2 14 0 0,0 2-14 0 0,-4 5 14 0 0,-4 6-14 0 0,-4 5 14 0 0,-5 6-14 0 0,-4 4 5 0 0,-3 3-2 0 0,-2 4 0 0 0,-2 1 0 0 0,-2 3 0 0 0,0 0 0 0 0,-4 3 0 0 0,-1 2 0 0 0,-8 7 0 0 0,-5 6 0 0 0,-6 7 0 0 0,-3 7 0 0 0,-3 6 0 0 0,-1 4 0 0 0,0 4 0 0 0,1 3 0 0 0,1 0 0 0 0,0 1 0 0 0,1 1 0 0 0,0 1 0 0 0,1-1 0 0 0,1-1 0 0 0,0-3 0 0 0,2-2 0 0 0,2-4 0 0 0,4-4 0 0 0,2-6 0 0 0,4-5 0 0 0,4-6 0 0 0,1-4 0 0 0,4-4 0 0 0,-1-3 0 0 0,4-3 0 0 0,-1-2 0 0 0,1-1 9 0 0,0-1-12 0 0,1-6 14 0 0,4-6-14 0 0,2-10 14 0 0,8-12-14 0 0,4-10 23 0 0,6-9-25 0 0,5-8 8 0 0,2-7-3 0 0,3-1 0 0 0,-1-1 0 0 0,-2 5 0 0 0,-2 5 0 0 0,-3 8 0 0 0,-3 6 0 0 0,-2 7 0 0 0,-4 9 0 0 0,-5 6 0 0 0,-2 7 0 0 0,-4 5 0 0 0,-3 4 0 0 0,-1 2 0 0 0,-2 3 0 0 0,-1 1 0 0 0,-2 2 0 0 0,-4 6 0 0 0,-4 5 0 0 0,-3 7 0 0 0,-1 8-28 0 0,-4 6 17 0 0,0 7-53 0 0,-3 4 24 0 0,-1 3-65 0 0,-3 4 35 0 0,-2 2-40 0 0,-2 2 19 0 0,-1 0 31 0 0,0 0-9 0 0,0 0 33 0 0,1-2 10 0 0,2-1 9 0 0,1-3 9 0 0,4-2-11 0 0,3-4 23 0 0,3-4-6 0 0,3-6 2 0 0,4-7 0 0 0,3-7 0 0 0,2-5 0 0 0,1-6 0 0 0,1-2 0 0 0,2-3 0 0 0,0-2 0 0 0,0-7 18 0 0,1-7-23 0 0,3-11 17 0 0,3-10-15 0 0,6-11 14 0 0,6-11-4 0 0,5-10 1 0 0,7-8 0 0 0,3-5 0 0 0,4-2 0 0 0,-1 3 18 0 0,-2 6-14 0 0,-2 7 6 0 0,-3 9 16 0 0,-4 9-14 0 0,-6 10-4 0 0,-4 9 2 0 0,-4 7-2 0 0,-4 7 0 0 0,-3 5-10 0 0,-2 3 4 0 0,-1 3-2 0 0,-1 1 0 0 0,0 1-10 0 0,-4 4 13 0 0,-3 3-14 0 0,-3 6 14 0 0,-4 6-14 0 0,-2 4 23 0 0,-2 5-25 0 0,-2 3 17 0 0,-2 3-15 0 0,-1 3 5 0 0,-1 3-2 0 0,-1 1 0 0 0,0 3 0 0 0,-2 4 0 0 0,0 1 0 0 0,-1 3 0 0 0,1 2 0 0 0,0 2 0 0 0,3 2 0 0 0,1-1 0 0 0,3-1 0 0 0,3-4 0 0 0,2-6 0 0 0,3-7 0 0 0,2-8 0 0 0,2-7 9 0 0,2-5-12 0 0,2-6 14 0 0,-1-3-14 0 0,4-3 14 0 0,-2-2-14 0 0,2-1 14 0 0,0-1-14 0 0,0-3 14 0 0,2-5-4 0 0,2-6 10 0 0,3-10-12 0 0,3-9 5 0 0,2-10-2 0 0,5-8 9 0 0,0-7-12 0 0,4-4 23 0 0,1-1-25 0 0,0 2 8 0 0,0 5-3 0 0,-3 9 0 0 0,-2 10-10 0 0,-5 9 13 0 0,-3 9-14 0 0,-4 6 14 0 0,-1 5-14 0 0,-2 3 14 0 0,-1 1-14 0 0,-3 6 23 0 0,-1 6-25 0 0,-4 8 17 0 0,-2 8-15 0 0,-3 7 5 0 0,-2 6-2 0 0,0 4 0 0 0,-1 4 0 0 0,-1 1 0 0 0,0 1 0 0 0,2 0 0 0 0,0-1 0 0 0,0-1 0 0 0,1 0 0 0 0,2 1 0 0 0,-1 0 0 0 0,2 0 0 0 0,0-1 0 0 0,2 0 0 0 0,1-1 0 0 0,1-1 0 0 0,1-3 0 0 0,2-5 0 0 0,-1-4 0 0 0,0-4 0 0 0,2-4 0 0 0,-1-5 0 0 0,1-3 0 0 0,0-3 0 0 0,0-2 0 0 0,0-4 9 0 0,2 0-12 0 0,-1-4 14 0 0,1 1-14 0 0,0-2 14 0 0,0 0-4 0 0,0 0 1 0 0,0-2 0 0 0,0-3 9 0 0,-1-3-2 0 0,0-10 1 0 0,1-9 0 0 0,1-9 9 0 0,1-9-21 0 0,1-8 16 0 0,4-7-15 0 0,2-2 14 0 0,2-1-4 0 0,2 4 10 0 0,0 4-12 0 0,-1 8 14 0 0,-2 10-4 0 0,-1 8 1 0 0,-3 7 0 0 0,-1 6 9 0 0,-2 3-12 0 0,-1 4 5 0 0,-1 2-2 0 0,-1 1 0 0 0,1 2-10 0 0,-1 0 22 0 0,0 1-25 0 0,0 1 8 0 0,-1 3-13 0 0,-1 5 4 0 0,-1 5-12 0 0,-3 7 13 0 0,1 5-14 0 0,0 4 23 0 0,-1 3-25 0 0,1 0 8 0 0,-1 1-3 0 0,2-1 0 0 0,0-1 0 0 0,-1 1 0 0 0,1 0 0 0 0,-1 2 0 0 0,0 1 0 0 0,-1 0 0 0 0,1-2-19 0 0,2-2 24 0 0,0-3-7 0 0,0-3 2 0 0,1-4 0 0 0,1 2 0 0 0,-1 2 0 0 0,0-1 0 0 0,1-1 0 0 0,0-1 0 0 0,-1-4 0 0 0,2-4 0 0 0,-1-2 0 0 0,1-3 0 0 0,0-2 0 0 0,0-3 18 0 0,0-2-23 0 0,0 0 17 0 0,0-2-15 0 0,0-2 14 0 0,-1-2-4 0 0,-2-10 1 0 0,0-10 0 0 0,1-10 0 0 0,0-11 18 0 0,2-8-14 0 0,3-7 6 0 0,0-3-2 0 0,3-4 9 0 0,1 1-2 0 0,0 4-18 0 0,2 5 15 0 0,-1 9-15 0 0,-1 9 23 0 0,-1 10-34 0 0,-2 7 19 0 0,0 6-16 0 0,-3 4 14 0 0,1 2-14 0 0,-1 5 5 0 0,-1-1-2 0 0,1 3 0 0 0,-2-1 0 0 0,1 0 0 0 0,0 2 0 0 0,0 0 0 0 0,0 1 0 0 0,-2 2 0 0 0,1 2 0 0 0,-3 7 0 0 0,-1 3-10 0 0,-1 7 13 0 0,-1 6-14 0 0,1 2 14 0 0,0 2-14 0 0,0 0 14 0 0,1 1-23 0 0,0 1 25 0 0,0 0-17 0 0,1 2 15 0 0,0 1-14 0 0,0 2 14 0 0,-1-1-14 0 0,1-1 14 0 0,1 0-14 0 0,-1-1 14 0 0,2-1-14 0 0,-1 0 14 0 0,2-1-4 0 0,0-4 1 0 0,0-3 0 0 0,1-4 0 0 0,0-3 0 0 0,0-2 0 0 0,0-2 0 0 0,1 0 0 0 0,1-1 0 0 0,-2-1 0 0 0,2-1 0 0 0,0-1 0 0 0,-1-1 0 0 0,1-3 0 0 0,-1-1 0 0 0,0-1 0 0 0,-1-1 0 0 0,1-1 0 0 0,-1 0 0 0 0,0-1 0 0 0,0-1 0 0 0,-1 1 0 0 0,1-2 0 0 0,0-3 0 0 0,-1-3-38 0 0,-1-10 30 0 0,-1-13-8185 0 0</inkml:trace>
</inkml:ink>
</file>

<file path=ppt/ink/ink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5"/>
    </inkml:context>
    <inkml:brush xml:id="br0">
      <inkml:brushProperty name="width" value="0.5" units="cm"/>
      <inkml:brushProperty name="height" value="0.2" units="cm"/>
      <inkml:brushProperty name="color" value="#0b868d"/>
    </inkml:brush>
  </inkml:definitions>
  <inkml:trace contextRef="#ctx0" brushRef="#br0">1 0 896 0 0,'0'0'0'0'0,"0"3"105"0"0,1 2 62 0 0,0 0-22 0 0,0 0 70 0 0,0 0-6 0 0,-1 1 15 0 0,1 0 8 0 0,-1 0-57 0 0,1 0 8 0 0,-1 0-15 0 0,2 0 1 0 0,-2-1-38 0 0,2 0 19 0 0,0 1-44 0 0,0 2 30 0 0,3 1-58 0 0,0 1 17 0 0,0 1-44 0 0,0-1 19 0 0,0 1-26 0 0,-1-1-2 0 0,0-1 8 0 0,-1-1-12 0 0,1-1 12 0 0,0-1-3 0 0,1 1-8 0 0,1 0 21 0 0,0 0-16 0 0,0 1-4 0 0,1 0 10 0 0,-1 0 6 0 0,1-1-1 0 0,-2 1 10 0 0,0-1-2 0 0,1-1 10 0 0,-1 0 7 0 0,0 0 8 0 0,0 0-1 0 0,-2-2 1 0 0,2 1 0 0 0,-1-2 9 0 0,0 2 17 0 0,-1-1-14 0 0,2 2 5 0 0,-1 0-1 0 0,0 2-10 0 0,1-1 13 0 0,0 0-23 0 0,0-1 7 0 0,0-1-13 0 0,0 0 13 0 0,-2-1-4 0 0,3-1-9 0 0,-1 1-6 0 0,1 1 11 0 0,0 0-23 0 0,0 0-3 0 0,1 1 10 0 0,-2 1-4 0 0,2-1 1 0 0,-1 0 0 0 0,-1-1 0 0 0,0-1 9 0 0,0-1-30 0 0,-2 1 18 0 0,-1-2-6 0 0,2 0 10 0 0,-2 2-30 0 0,2 0 27 0 0,-1 0-18 0 0,1-1 6 0 0,-1 2-2 0 0,0-1 0 0 0,0 0-19 0 0,2 0 15 0 0,0 1-15 0 0,0-2 23 0 0,0 2-25 0 0,0-2 17 0 0,-1 2-24 0 0,1-1 25 0 0,-2 0-26 0 0,2 0 8 0 0,-1 0-3 0 0,1 0 0 0 0,-2-1-10 0 0,1 1 4 0 0,-1-1 7 0 0,0 1-2 0 0,0-2-9 0 0,0 1 22 0 0,0-1-25 0 0,-1 1 8 0 0,0-1-3 0 0,1 1 9 0 0,-1-1-12 0 0,1 0 14 0 0,0 0-14 0 0,1 1 14 0 0,0-1-14 0 0,1 2 5 0 0,1-1-2 0 0,0 1 9 0 0,1 1-21 0 0,0-1 16 0 0,1-1-5 0 0,4 2 10 0 0,5-1-12 0 0,7-1 14 0 0,16 2-7541 0 0</inkml:trace>
</inkml:ink>
</file>

<file path=ppt/ink/ink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586 0 2400 0 0,'0'0'919'0'0,"-1"2"-806"0"0,1 0 8 0 0,-2 2-11 0 0,-1 1 3 0 0,0 1-10 0 0,0 3 2 0 0,-2 0-10 0 0,2 1-7 0 0,0 2 10 0 0,-1-1-3 0 0,2 1 1 0 0,-1 1 19 0 0,0-1-6 0 0,0 1-6 0 0,1 1 2 0 0,-1-1-29 0 0,1 1 17 0 0,-1-1-25 0 0,1-1 16 0 0,-1 0-14 0 0,2-1 22 0 0,0 0-26 0 0,1-1 9 0 0,-1 0-22 0 0,1 0 15 0 0,0 1-5 0 0,0-1 1 0 0,-1 0-19 0 0,-1 0 6 0 0,0-1 6 0 0,0 0-2 0 0,-1-1-18 0 0,1 0 15 0 0,0-1-5 0 0,1 1-9 0 0,0-1 13 0 0,1 1 5 0 0,-1-1-20 0 0,1 2 16 0 0,-2 0-15 0 0,0 0 23 0 0,1-1-16 0 0,-1-1 6 0 0,1-2 7 0 0,0-1-2 0 0,0-1 1 0 0,1-1 9 0 0,0-1-12 0 0,0 0 171 0 0,0-2-165 0 0,0-2-14 0 0,1-4-5 0 0,2-5 11 0 0,-1-5 5 0 0,2-4-20 0 0,-1-2 25 0 0,0-1-17 0 0,-2 0-4 0 0,1 0 11 0 0,0 3 5 0 0,-1 2-20 0 0,-1 3 25 0 0,0 3-17 0 0,0 1-4 0 0,0 2 11 0 0,0 1 5 0 0,0 0-29 0 0,0 0 27 0 0,2 1-27 0 0,-1 1 17 0 0,1 1-33 0 0,-1 0 18 0 0,2 1-16 0 0,-1 0 14 0 0,-1 1-23 0 0,2 0 7 0 0,-1 1-3 0 0,-2 1 0 0 0,2 0-10 0 0,0 0 13 0 0,-1 0-14 0 0,0 0 14 0 0,0 1-14 0 0,0 0 23 0 0,-1-1-25 0 0,1 1 17 0 0,0 0-15 0 0,-1 0 14 0 0,1 0-4 0 0,-1 1 1 0 0,0 0-10 0 0,0 0 21 0 0,0 0-22 0 0,0 0 14 0 0,0 0 21 0 0,-1 1-33 0 0,-2 3 1 0 0,0 3 0 0 0,-2 2 0 0 0,0 3 9 0 0,-1 3-12 0 0,0 1 5 0 0,2 1-2 0 0,0 1 0 0 0,1-1 0 0 0,-1 0 0 0 0,2 1 0 0 0,-1-1 0 0 0,2 0 0 0 0,-1-3 0 0 0,0-3 0 0 0,1-1 0 0 0,-1 0 0 0 0,0-1 9 0 0,0 1-12 0 0,0 1 14 0 0,-1 0-14 0 0,1 0 5 0 0,-1 1-2 0 0,1 0 9 0 0,-2 2-12 0 0,2-1 14 0 0,-1 1-14 0 0,1-1 23 0 0,-1 1-25 0 0,2-1 17 0 0,-1 0-5 0 0,0-1 1 0 0,0 1 0 0 0,1 0 0 0 0,-1-2 0 0 0,0 0 18 0 0,2 1-23 0 0,-1-1 17 0 0,1-1-5 0 0,0 1 1 0 0,0 0 9 0 0,-1 0-12 0 0,0-1 5 0 0,-1 1-2 0 0,1-1 9 0 0,0 2-2 0 0,-1 0-9 0 0,0 0 4 0 0,0 0 16 0 0,0 0-14 0 0,0 0-4 0 0,1-2 20 0 0,-1 2-25 0 0,0-1 17 0 0,0 1 4 0 0,-1 0-11 0 0,0 1-5 0 0,0 1 20 0 0,-1-2-25 0 0,1 1 17 0 0,-1-1 4 0 0,2-1-11 0 0,-1-1-5 0 0,2 0 20 0 0,-1 1-25 0 0,-1-2 17 0 0,3 0-5 0 0,-2 0-9 0 0,0-1 4 0 0,0 0 7 0 0,1 1-2 0 0,-1-1 1 0 0,0 1-10 0 0,1-1 13 0 0,-1 2-14 0 0,-1 0 5 0 0,1-1-2 0 0,-1 1 0 0 0,1 1 0 0 0,-2-1 0 0 0,2 1 0 0 0,-1-1 0 0 0,2-1 9 0 0,-2 0-2 0 0,1 1-9 0 0,1-1 22 0 0,-1 0-25 0 0,0 2 17 0 0,0-1-15 0 0,0 1 14 0 0,1 1-14 0 0,-2-1 5 0 0,2 0-12 0 0,-1 0 22 0 0,1 0-25 0 0,0-1 17 0 0,-1 0-15 0 0,1 0 14 0 0,-1-1-14 0 0,0 1 5 0 0,0 0 7 0 0,1-1-12 0 0,-1 1 5 0 0,0 0-2 0 0,1 0 0 0 0,-1-1 0 0 0,0-2 0 0 0,1-1 0 0 0,0-1 9 0 0,1-1-2 0 0,-1-1 1 0 0,1 0 0 0 0,0-2 9 0 0,0 0-12 0 0,0-1 14 0 0,2-2 14 0 0,0-2-13 0 0,3-3 15 0 0,1-5-14 0 0,3-5 14 0 0,2-7-23 0 0,2-4 16 0 0,-1-2 4 0 0,0-3-11 0 0,-1 0 5 0 0,0-1-2 0 0,-1-1 0 0 0,-1-2-10 0 0,0-2-6 0 0,-1 1 20 0 0,1 0-25 0 0,-3 4 17 0 0,2 5-5 0 0,-1 4-9 0 0,-1 4 4 0 0,-1 3-2 0 0,-1 3-10 0 0,1 0 22 0 0,-1 0-25 0 0,1 0 8 0 0,0-1-13 0 0,-1-2 13 0 0,0 1-14 0 0,0 0 14 0 0,1 1-14 0 0,-2 2 14 0 0,0 2-14 0 0,0 2 14 0 0,-1 1-14 0 0,0 3 5 0 0,-1 1-2 0 0,0 2 0 0 0,0 0 0 0 0,-1 1 0 0 0,0 1 0 0 0,0 0 0 0 0,0 0 0 0 0,0 0 0 0 0,0-1 0 0 0,0 2 0 0 0,0-1 0 0 0,0-1 0 0 0,0 1-10 0 0,0 1 13 0 0,0-2-14 0 0,0 1 14 0 0,0-1-14 0 0,0 2 14 0 0,0-1-4 0 0,0-1 1 0 0,0 1 0 0 0,0 1 0 0 0,0-1 0 0 0,0 10 0 0 0,-5 26 0 0 0,-2 24 0 0 0,-2 10 0 0 0,0 3 0 0 0,1-7 0 0 0,2-15 0 0 0,1-15 0 0 0,3-13 0 0 0,0-10 0 0 0,2-11 4 0 0,0-2 1 0 0,0-7-8 0 0,2-9 14 0 0,-1-6-4 0 0,1-4 1 0 0,1-4 9 0 0,0 0-12 0 0,1 0 5 0 0,0 1-2 0 0,0 2 0 0 0,0 1 0 0 0,0 1 0 0 0,-1-1 0 0 0,0 1-10 0 0,0 0 22 0 0,-1 0-25 0 0,1 1 17 0 0,0 1-15 0 0,-1 1 14 0 0,1 3-14 0 0,-2 2 14 0 0,2 1-14 0 0,-1 2 14 0 0,2 0-14 0 0,-1 0 5 0 0,1-1-2 0 0,1-1 0 0 0,-1 1 0 0 0,0-1 9 0 0,-1-1-12 0 0,0 2 14 0 0,-1 0-14 0 0,-1 0 14 0 0,1 2-14 0 0,0 0 23 0 0,-1 1-25 0 0,1 2 17 0 0,-1 1-15 0 0,0 0 5 0 0,0 1-2 0 0,-1 1 0 0 0,0-1 0 0 0,0 1 0 0 0,0 0 0 0 0,0 0 0 0 0,0 1 0 0 0,0-1 0 0 0,0 2 0 0 0,0 0 0 0 0,0 2 0 0 0,0-1 0 0 0,0 1 0 0 0,0 1 0 0 0,0 0 0 0 0,0 0 0 0 0,0 1 0 0 0,0 0 0 0 0,0 0 0 0 0,0 0 0 0 0,0 1 0 0 0,0 0 0 0 0,0 0 0 0 0,0 0 0 0 0,0-1 0 0 0,0 1 0 0 0,0 0 0 0 0,0 0 0 0 0,0 0 0 0 0,0 0 0 0 0,0-1 0 0 0,0 1 0 0 0,0 0 0 0 0,0 0 0 0 0,0 0 0 0 0,0-1 0 0 0,0 1 0 0 0,0 0 0 0 0,0 1 0 0 0,0-1 0 0 0,0 1-10 0 0,-1 1 13 0 0,0 3-23 0 0,-2 4 16 0 0,-1 4-15 0 0,-2 6 14 0 0,0 7-23 0 0,-3 3 7 0 0,1 4-3 0 0,-2 1 9 0 0,2 2-12 0 0,-1 1 14 0 0,1 1-4 0 0,0 0 1 0 0,0 2-10 0 0,-1-1 13 0 0,1-1-4 0 0,0-3 10 0 0,1-2-12 0 0,-2-3 14 0 0,2 0-14 0 0,-1 0 23 0 0,0 0-16 0 0,2 0 15 0 0,-1 0-4 0 0,1 0 1 0 0,2-3 0 0 0,-1-1 0 0 0,0-2 0 0 0,-1 0 0 0 0,1 0 0 0 0,-1-1 0 0 0,-2-1 0 0 0,0 0 0 0 0,2 1 0 0 0,-2-1 0 0 0,2 1 0 0 0,0 1 0 0 0,1 2 0 0 0,1-1 0 0 0,1 0 0 0 0,-2 0 0 0 0,3-2 0 0 0,-2 0 0 0 0,1-1 0 0 0,-1 2 0 0 0,0 2 0 0 0,0 0 0 0 0,0 0 0 0 0,0-2 0 0 0,0 0 0 0 0,1-2 0 0 0,0 1 0 0 0,0-2 0 0 0,0-2 0 0 0,2-1 0 0 0,-2-2 0 0 0,2-3 9 0 0,-1-1-12 0 0,0-2 23 0 0,0-1-16 0 0,2-3 6 0 0,-1 0-2 0 0,0-1 9 0 0,1-1-12 0 0,0 0 14 0 0,0-1 5 0 0,0-2-11 0 0,0 0 5 0 0,1-6-2 0 0,2-8 9 0 0,3-7-2 0 0,4-7-9 0 0,4-6 22 0 0,2-6-34 0 0,2-1 19 0 0,1-2-16 0 0,0 2 14 0 0,-1 2-4 0 0,-3 5-9 0 0,-1 4 4 0 0,-4 5-2 0 0,-2 5 0 0 0,-1 3 0 0 0,-3 4 0 0 0,-1 2 0 0 0,-1 3-10 0 0,0 2 22 0 0,-2 1-25 0 0,1 1 17 0 0,-1 3-15 0 0,1-1 5 0 0,-1 2-2 0 0,0 2 0 0 0,-1 4 0 0 0,0 6 0 0 0,-2 7 0 0 0,-1 8 0 0 0,-2 6 0 0 0,-3 4 0 0 0,1 5 0 0 0,-1 2 0 0 0,-2 2 0 0 0,2 1 0 0 0,0 0-10 0 0,0-1 13 0 0,-1 0-4 0 0,1-2 1 0 0,-1-2-19 0 0,1-3 24 0 0,-1-4-17 0 0,2-5 15 0 0,2-7-14 0 0,1-6 14 0 0,1-3-14 0 0,1-7 14 0 0,1-1-4 0 0,1-2 1 0 0,0-2 0 0 0,1-2 0 0 0,-1 0 0 0 0,1-1 0 0 0,1-5 0 0 0,1-6 0 0 0,3-8 0 0 0,1-8 9 0 0,4-9-12 0 0,2-5 14 0 0,3-6-14 0 0,1-2 14 0 0,0 0 5 0 0,-2 5-11 0 0,0 4-5 0 0,-4 7 11 0 0,-3 8-4 0 0,-1 5 1 0 0,-3 5 0 0 0,-1 4 0 0 0,0 2-10 0 0,-2 3 13 0 0,1 2-14 0 0,-2 1 14 0 0,1 2-14 0 0,0 1 5 0 0,0 1-2 0 0,-2 3 0 0 0,-1 6 0 0 0,-2 8 0 0 0,-2 9 0 0 0,0 7 0 0 0,-2 6 0 0 0,2 4 0 0 0,-1 2 0 0 0,0 3 0 0 0,1 2 0 0 0,-2 2 0 0 0,1 1 0 0 0,-2 2 0 0 0,0 0 0 0 0,-1 0 0 0 0,0-3 0 0 0,0-3 0 0 0,0-3 0 0 0,3-8 0 0 0,0-8 0 0 0,2-7 0 0 0,1-6 0 0 0,2-4 0 0 0,0-4-10 0 0,2-2 13 0 0,-1-2-4 0 0,0-2 1 0 0,2-1 0 0 0,-1-2 0 0 0,1 1-10 0 0,0-4 13 0 0,0-3-14 0 0,0-8 14 0 0,3-10-4 0 0,0-8 1 0 0,4-6 0 0 0,2-6 0 0 0,1-2 0 0 0,2-1 0 0 0,0-2 0 0 0,-1 3 0 0 0,0 3 0 0 0,-1 3 0 0 0,-1 3-10 0 0,-2 5 13 0 0,-1 3-14 0 0,-2 6 14 0 0,-2 3-14 0 0,0 5 14 0 0,-1 3-14 0 0,-1 3 14 0 0,0 3-14 0 0,0 1 14 0 0,0 2-23 0 0,-1 2 25 0 0,1 1-17 0 0,-2 1 6 0 0,-2 3-12 0 0,-3 6 13 0 0,-2 7-14 0 0,-4 9-5 0 0,0 7 2 0 0,-2 7 7 0 0,-1 5-12 0 0,0 2 14 0 0,2 1-14 0 0,0 1 14 0 0,1-1-23 0 0,1 0 16 0 0,1-1-15 0 0,1-3 23 0 0,1-5-6 0 0,2-6 2 0 0,0-7 0 0 0,3-5 0 0 0,0-6 9 0 0,2-3 7 0 0,-1-3-11 0 0,2-3 14 0 0,0-2-14 0 0,0-1 14 0 0,0-1-4 0 0,-1-3 1 0 0,1-3 0 0 0,-1-9 0 0 0,-1-10 0 0 0,3-9 0 0 0,0-9 0 0 0,2-7 0 0 0,4-4 0 0 0,3-4 0 0 0,3-1 0 0 0,3 0 0 0 0,2 3 0 0 0,3 1 0 0 0,1 2 0 0 0,0 2 0 0 0,0 2-10 0 0,-2 4 13 0 0,-2 5-14 0 0,-5 7 14 0 0,-1 8-14 0 0,-5 5 14 0 0,-1 5-14 0 0,-3 5 14 0 0,-1 3-23 0 0,-1 1 25 0 0,0 1-17 0 0,-1 2 15 0 0,1 0-14 0 0,-1 0 14 0 0,1 1-14 0 0,-3 4 14 0 0,-2 4-14 0 0,-4 7 14 0 0,-2 8-14 0 0,-3 5 14 0 0,-1 4-14 0 0,-1 2 14 0 0,0 3-14 0 0,0 3 14 0 0,1 1-23 0 0,2-1 25 0 0,1 0-17 0 0,2-2 15 0 0,1-3-14 0 0,2-1 5 0 0,0-1-2 0 0,1 1 0 0 0,-1 0-10 0 0,2 1 4 0 0,-1-2-2 0 0,2-2 9 0 0,0-4-12 0 0,0-4 5 0 0,1-3-21 0 0,0-2 24 0 0,-1-1-7 0 0,1-1-8 0 0,-1 0 22 0 0,-1 2-6 0 0,0 0 2 0 0,0 1 0 0 0,1 0 0 0 0,0-1 9 0 0,-1-1-12 0 0,1 1 14 0 0,0-1-4 0 0,0 1 1 0 0,0-1 0 0 0,0 0 0 0 0,0 0 0 0 0,1-2 0 0 0,-1-1 0 0 0,2 1 0 0 0,-1-2 0 0 0,0 0 0 0 0,0 0 0 0 0,0 0 0 0 0,0 0 0 0 0,1 1 0 0 0,-1 0 0 0 0,2-1 0 0 0,-1 0 0 0 0,0 0 0 0 0,0-1 0 0 0,0 1 0 0 0,0 0 0 0 0,0 1 0 0 0,-1 0 0 0 0,1 1 0 0 0,-2-2 0 0 0,1 1 0 0 0,-1 0 0 0 0,2-2 0 0 0,-1 1 0 0 0,1-1 0 0 0,-1 0 0 0 0,0 2 0 0 0,0 4 0 0 0,-1 2 0 0 0,1 0 0 0 0,0 1 0 0 0,0-1 0 0 0,0-1 0 0 0,2-1 0 0 0,-2-3 0 0 0,1-2 0 0 0,1-1 0 0 0,0-2 0 0 0,1-1 0 0 0,-1-2 0 0 0,1-1 0 0 0,0 0 0 0 0,0-3 0 0 0,0 1 0 0 0,0-1 0 0 0,0 2 0 0 0,1-2 0 0 0,-1 0 0 0 0,0-1 0 0 0,0 0 0 0 0,0-1 9 0 0,0 0-12 0 0,0-3 14 0 0,0-2-14 0 0,2-7 14 0 0,0-8-14 0 0,4-7 14 0 0,2-8-14 0 0,1-6 14 0 0,2-5-4 0 0,2-1 10 0 0,-2-1-12 0 0,1 1 14 0 0,0 4-23 0 0,-2 1 16 0 0,0 3-15 0 0,0 4 14 0 0,-2 1-14 0 0,1 5 14 0 0,-3 3-14 0 0,-1 5 14 0 0,-2 3-14 0 0,0 2 23 0 0,-1 4-25 0 0,0 3 17 0 0,-1 2-15 0 0,-1 1 5 0 0,0 1-2 0 0,0 1 0 0 0,0 1 0 0 0,0 1 0 0 0,0 1 0 0 0,0 0 0 0 0,0 4 0 0 0,0 4 0 0 0,0 6 0 0 0,-2 6 0 0 0,-1 5 0 0 0,0 5 0 0 0,-1 4 0 0 0,-2 3 0 0 0,0 2 0 0 0,0 1 0 0 0,-1-2 0 0 0,2-4 0 0 0,0-5 0 0 0,2-5 9 0 0,-1-4-12 0 0,1-6 14 0 0,0-3-14 0 0,3-3 14 0 0,-2-2-14 0 0,2-2 14 0 0,-1-2-14 0 0,1-1 14 0 0,0-1-14 0 0,1-3 14 0 0,0-4-14 0 0,0-10 23 0 0,2-8-25 0 0,0-10 8 0 0,2-4-3 0 0,2-5 0 0 0,1-3 0 0 0,0-1 9 0 0,2 0-12 0 0,0 2 14 0 0,-1 4-14 0 0,0 4 14 0 0,1 4-14 0 0,-4 6 14 0 0,1 5-14 0 0,-2 3 5 0 0,-1 5-2 0 0,0 4 0 0 0,-2 2 0 0 0,1 2 0 0 0,-1 2 0 0 0,-2 1 0 0 0,2 1 0 0 0,-2 1 0 0 0,1 0 0 0 0,-1 0 0 0 0,0 1 0 0 0,0-1 0 0 0,0 2 0 0 0,-1 0 0 0 0,1 0 0 0 0,0 1 0 0 0,0 3 0 0 0,-1 2 0 0 0,0 3 0 0 0,-2 7 9 0 0,-2 4-12 0 0,-1 3 14 0 0,-1 4-14 0 0,1 0 14 0 0,0-1-14 0 0,-1 1 23 0 0,1 0-16 0 0,0-3 6 0 0,1-2-2 0 0,0-2 0 0 0,1-3 0 0 0,0 0 0 0 0,0-1 0 0 0,1 0 9 0 0,-1 0-21 0 0,2 1 16 0 0,-2-2-15 0 0,2 0 14 0 0,-1 0-14 0 0,1-1 14 0 0,0 0-14 0 0,0-1 14 0 0,0 0-14 0 0,0 0 14 0 0,0 1-14 0 0,1-2 14 0 0,-1 0-14 0 0,0 0 14 0 0,0 0-14 0 0,-1-1 23 0 0,2 0-25 0 0,-1-1 17 0 0,0 0-15 0 0,1 0 14 0 0,-1-1-14 0 0,0 0 14 0 0,0 0-14 0 0,1 0 5 0 0,-2 0-2 0 0,2 1 0 0 0,-2 1 0 0 0,0-1 9 0 0,1 1-12 0 0,0-2 14 0 0,1 0-14 0 0,-1 0 14 0 0,0-1-14 0 0,0 0 14 0 0,0 0-14 0 0,1 0 14 0 0,-1 0-14 0 0,1 1 23 0 0,-1 0-25 0 0,-1 0 8 0 0,3 0-3 0 0,-3 1 0 0 0,2-1 0 0 0,0 1 0 0 0,-2 0 0 0 0,2-1 0 0 0,-1-1 0 0 0,2 0 0 0 0,-1 0 0 0 0,1 0 0 0 0,0 1 0 0 0,0 0 0 0 0,0 0 0 0 0,0 1 0 0 0,0 0 0 0 0,0 2 0 0 0,0 0 0 0 0,0 1 0 0 0,-1 0 0 0 0,1 0 0 0 0,-1 0 0 0 0,1-1 0 0 0,0 0 0 0 0,-1 0 0 0 0,1 0 0 0 0,0 1 0 0 0,0 2 0 0 0,0-1 0 0 0,0 0 0 0 0,0-1 0 0 0,0 0 0 0 0,0-1 0 0 0,0 1 0 0 0,0-2 0 0 0,0 1 0 0 0,0-1 0 0 0,0 0 0 0 0,0-1 9 0 0,0 0-12 0 0,0 0 14 0 0,0 1-14 0 0,0 0 14 0 0,0 1-14 0 0,1 1 14 0 0,0 0-14 0 0,0 0 14 0 0,0 1-14 0 0,-1-1 14 0 0,1 0-14 0 0,1 1 14 0 0,-1-2-14 0 0,0 1 23 0 0,0-1-25 0 0,-1 0 17 0 0,1 0-15 0 0,-1-1 14 0 0,1-1-14 0 0,0-2 14 0 0,0-2-14 0 0,-1 0 14 0 0,1-3-14 0 0,-1 1 14 0 0,0-1-14 0 0,0-1 14 0 0,0-2-4 0 0,-1-4 10 0 0,-2-6-12 0 0,0-9 5 0 0,-1-8 7 0 0,-1-6-2 0 0,0-7 10 0 0,2-5-12 0 0,1-4-5 0 0,3-1 11 0 0,2 0-14 0 0,1 0 23 0 0,2 0-25 0 0,1 0 17 0 0,-1-1-15 0 0,1 1 5 0 0,-1 2-2 0 0,-1 5 0 0 0,-1 4 0 0 0,0 7 9 0 0,-1 5-21 0 0,0 5 16 0 0,-2 4-15 0 0,1 4 14 0 0,-1 2-14 0 0,0 2 5 0 0,0 1-2 0 0,-1 1 0 0 0,0 1 0 0 0,0 1 0 0 0,0 1 0 0 0,0 1 0 0 0,0 1 0 0 0,0 0 0 0 0,0 1 0 0 0,0 1 0 0 0,0 0 0 0 0,0 1 0 0 0,0 0 0 0 0,-1 2 0 0 0,-2 3 0 0 0,0 3 0 0 0,-1 4 0 0 0,0 4 0 0 0,0 5 0 0 0,-1 4 0 0 0,1 2 0 0 0,-1 3 0 0 0,2 0 0 0 0,0 1 0 0 0,-1-1 0 0 0,3-1 0 0 0,-2-3 0 0 0,1 0 0 0 0,0 0 0 0 0,-1-1 0 0 0,1-1 0 0 0,-2 1 0 0 0,2 0 0 0 0,-1 1 0 0 0,2-2 0 0 0,-1 0 0 0 0,0-2 0 0 0,0-1 0 0 0,2-3 0 0 0,0 0 0 0 0,0-3 0 0 0,-1 1 0 0 0,1-1 0 0 0,1 0 0 0 0,-1 0 0 0 0,0 0 0 0 0,0 0 0 0 0,0 0 0 0 0,2 0 0 0 0,-1-2 0 0 0,1 1 0 0 0,-1 0 0 0 0,1-1 0 0 0,0 1 0 0 0,-1 0 0 0 0,0-1 0 0 0,0 1 0 0 0,0-1 0 0 0,1 0 0 0 0,-1 0 0 0 0,1 0 0 0 0,0 0 0 0 0,-1-1 0 0 0,1 0 0 0 0,0 0 0 0 0,0 1 0 0 0,-1 0 0 0 0,1 0 0 0 0,0 1 0 0 0,-1-1 0 0 0,2 0 0 0 0,-1-1 0 0 0,0 0 0 0 0,1 0 0 0 0,-1-1 0 0 0,2 1 0 0 0,-2 0 0 0 0,1 0 0 0 0,-1 1 0 0 0,2-1 0 0 0,-2 0-10 0 0,1 0 13 0 0,0 0-14 0 0,0-1 14 0 0,0 1-23 0 0,0-1 25 0 0,0 0-7 0 0,-1-1 2 0 0,1 1 0 0 0,0-1 0 0 0,1-1 0 0 0,-1 2 0 0 0,0-2 0 0 0,0 1 0 0 0,0 0 0 0 0,2-1 0 0 0,-2 1 0 0 0,-1-3 0 0 0,1 0 0 0 0,-1-2 0 0 0,0-1 0 0 0,0 0 0 0 0,0-1 0 0 0,-2 0 0 0 0,1-1 0 0 0,-1-1 0 0 0,0-3 0 0 0,-2-4 0 0 0,-3-8 0 0 0,-2-8 18 0 0,-2-6-23 0 0,-1-8 8 0 0,2-5-3 0 0,1-3 0 0 0,1-4 0 0 0,1-3 0 0 0,2-2 0 0 0,0-2 0 0 0,1 0 0 0 0,-1-1 0 0 0,1-1 0 0 0,-1 1 0 0 0,1 0 0 0 0,-2 4 0 0 0,1 5 0 0 0,-1 7 0 0 0,3 7 0 0 0,-1 7 0 0 0,0 4 0 0 0,1 1 0 0 0,0 0 0 0 0,0 2 0 0 0,0 0 0 0 0,1 3 0 0 0,0 1 0 0 0,0 2 0 0 0,0 2 0 0 0,0 2 0 0 0,0 2 0 0 0,0 2 0 0 0,0 1 0 0 0,0 2 0 0 0,0 0 0 0 0,0 1 0 0 0,0 1 0 0 0,0 4 0 0 0,-1 1 0 0 0,0 7 0 0 0,0 5 0 0 0,-1 5 0 0 0,0 6-19 0 0,1 3 24 0 0,0 1-17 0 0,1 2 15 0 0,1 0-14 0 0,-1-3 5 0 0,1-3-2 0 0,0 1 0 0 0,1 1 0 0 0,0-1 0 0 0,0 1 0 0 0,0-2-10 0 0,-1-2 13 0 0,1 0-4 0 0,1 1 1 0 0,-2-2 0 0 0,0-2 0 0 0,-1-2 0 0 0,1-2 0 0 0,-1-2-10 0 0,1-1 4 0 0,-1 0-2 0 0,1 1 0 0 0,0 0-10 0 0,1 0 22 0 0,0-1-6 0 0,0-1 2 0 0,0 0 0 0 0,0-1 0 0 0,0-1 9 0 0,1-1-12 0 0,0 1 14 0 0,0 0-14 0 0,0 0 14 0 0,1-1-23 0 0,-1 1 25 0 0,0-1-17 0 0,1 0 6 0 0,-1 0-2 0 0,0-2 0 0 0,0 0 0 0 0,0-2 0 0 0,-1 1 0 0 0,0-2-10 0 0,0 0 4 0 0,1 1 7 0 0,0 0-12 0 0,0 0 14 0 0,0-1-14 0 0,0 1 5 0 0,2 0 7 0 0,-2 0-2 0 0,0-1-9 0 0,1 0 13 0 0,-1 0-14 0 0,1 1 5 0 0,-1-1-2 0 0,0 0 9 0 0,1 0-2 0 0,-1 0 1 0 0,1 0 0 0 0,0 1 9 0 0,0-1-12 0 0,1 1 14 0 0,0-1-23 0 0,0 2 25 0 0,0-2-7 0 0,0 0 2 0 0,0-1-10 0 0,-1-2 13 0 0,0 1-4 0 0,0-1 1 0 0,1 1 0 0 0,0-1 0 0 0,0 1 0 0 0,0 0 0 0 0,1 0 0 0 0,-1-1 0 0 0,1 1 0 0 0,-1 0 0 0 0,0 0 0 0 0,1 0 0 0 0,-2-1 0 0 0,2 0 0 0 0,0 0 0 0 0,0 0 0 0 0,1 0 0 0 0,0 1 0 0 0,0-1 0 0 0,0 1 0 0 0,0 0 0 0 0,0-1 0 0 0,0 1 0 0 0,0-1 0 0 0,0 1 0 0 0,-1-2 0 0 0,0 1 0 0 0,-2-2 9 0 0,1 1-12 0 0,-1-1 23 0 0,0 0-25 0 0,0 0 17 0 0,0 1-15 0 0,1-1 5 0 0,0 0-2 0 0,1 1 0 0 0,0 0 0 0 0,-1-1 0 0 0,1 0 0 0 0,-1 0 0 0 0,1-1 0 0 0,-1 0 0 0 0,0 0 0 0 0,-1 1 0 0 0,2-1 0 0 0,-2-1 0 0 0,2 2 0 0 0,0-1 0 0 0,1 1 0 0 0,-2 0 0 0 0,1 0 0 0 0,0-1 0 0 0,0 1 0 0 0,1-1 0 0 0,1 0 0 0 0,-2 0 0 0 0,0 0 0 0 0,0 1 0 0 0,2-1 0 0 0,0 0 0 0 0,1 0 0 0 0,1-1 0 0 0,2 1 0 0 0,1-1 0 0 0,5-1 0 0 0,2 1 0 0 0</inkml:trace>
</inkml:ink>
</file>

<file path=ppt/ink/ink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106 0 1800 0 0,'0'0'885'0'0,"0"5"-818"0"0,-1 4-3 0 0,-2 5 0 0 0,-1 5 28 0 0,-3 4-8 0 0,0 3 4 0 0,-2 3 9 0 0,2 2-21 0 0,0 1 16 0 0,1 1-14 0 0,0-1 12 0 0,2-2-3 0 0,0-3 20 0 0,2-4-25 0 0,0-5 9 0 0,1-6-3 0 0,1-4 9 0 0,0-3-21 0 0,0-2 16 0 0,0-4-5 0 0,0-2 20 0 0,0-4-25 0 0,1-5 9 0 0,-1-5-3 0 0,1-3 0 0 0,0-2 0 0 0,0-1 0 0 0,1-1-9 0 0,2 0 2 0 0,-1 3-20 0 0,0 2 15 0 0,1 3-14 0 0,-2 2 3 0 0,1 4-10 0 0,-1 1 11 0 0,-1 0-13 0 0,1 1 5 0 0,0 2-21 0 0,-1-1 15 0 0,1 1-33 0 0,0 0 27 0 0,-1 0-36 0 0,1 1 10 0 0,-1 1 5 0 0,0 1-12 0 0,0-1 5 0 0,-1 2-2 0 0,1 0-10 0 0,-1 1 22 0 0,0-1-25 0 0,0 1 17 0 0,0 0-5 0 0,0 0 1 0 0,0 0 9 0 0,0 0-2 0 0,0-1-9 0 0,0-1 22 0 0,0 0-16 0 0,0 1 6 0 0,-3-2 16 0 0,1 2-14 0 0,1 0 15 0 0,-1 0 5 0 0,1 1-20 0 0,0-1 16 0 0,1 1-24 0 0,0 0 16 0 0,0 0 4 0 0,0 0-11 0 0,0-1 5 0 0,0 2-2 0 0,0-1 9 0 0,0 1-12 0 0,0 0 5 0 0,1-1-2 0 0,-1 0 9 0 0,1 0-12 0 0,-1 1 5 0 0,1-2 7 0 0,-1 1-21 0 0,0-1 25 0 0,0 2-26 0 0,0-1 26 0 0,0 1-26 0 0,0 0 26 0 0,0 1-35 0 0,0 2 10 0 0,0 5-4 0 0,0 2 9 0 0,-1 5-21 0 0,0 3 16 0 0,-1 3-24 0 0,0 1 16 0 0,-1 3-15 0 0,-1 1 14 0 0,-1 2-4 0 0,-1-1 1 0 0,0 0 0 0 0,0-3 9 0 0,1-3-12 0 0,0-3 14 0 0,2-5-14 0 0,-1-2 14 0 0,2-5-14 0 0,1-2 23 0 0,0-1-16 0 0,1-1 6 0 0,0-2-2 0 0,1-1 9 0 0,1-2-12 0 0,-1-3 14 0 0,2-4-4 0 0,-1-5-9 0 0,1-2 13 0 0,-1-3 5 0 0,2-1-11 0 0,0 0 14 0 0,0 2-4 0 0,0 2 1 0 0,-2 4 9 0 0,0 3-12 0 0,0 0 5 0 0,-1 2-2 0 0,1-1-10 0 0,-1 1 13 0 0,1-1-23 0 0,-1 0 16 0 0,1 0-5 0 0,0 0 1 0 0,-1-1-10 0 0,1 1 22 0 0,0 1-25 0 0,-1 1 17 0 0,-1-1-15 0 0,1 3 23 0 0,-1 0-25 0 0,1 1 8 0 0,-1 0-13 0 0,0 1 13 0 0,0 0-14 0 0,-1 1 5 0 0,1 0-2 0 0,0-1 0 0 0,0 0-10 0 0,0 0 13 0 0,0 0-14 0 0,0 1 14 0 0,0-1-14 0 0,0 1 5 0 0,0-1-2 0 0,0 1 0 0 0,0 0 0 0 0,0 1 0 0 0,0-1 0 0 0,0 1 0 0 0,0 0 0 0 0,0 0 0 0 0,0 0 0 0 0,0 0 0 0 0,0-1 0 0 0,0 2 0 0 0,0-1 0 0 0,0 1 0 0 0,0 0 0 0 0,0 0 0 0 0,0 0 0 0 0,0 0 0 0 0,0 0-10 0 0,0 0 13 0 0,0 0-4 0 0,2 0 1 0 0,0 1 0 0 0,1 0 0 0 0,0 0 0 0 0,2 0 0 0 0,1 0 0 0 0,-1 0 0 0 0,1 0 0 0 0,-1 1 0 0 0,1-1 0 0 0,-2-1 0 0 0,0 0 0 0 0,-1 1 0 0 0,1-1 0 0 0,-1 0 0 0 0,0 0 0 0 0,-2-1 0 0 0,2 1 0 0 0,-1 0 0 0 0,-2 0 0 0 0,2 0 0 0 0,-2 0 120 0 0,-1 0-114 0 0,0 0 13 0 0,-2 0-14 0 0,0 0 23 0 0,1 0-25 0 0,-1 0 17 0 0,1 0-15 0 0,-1 0 5 0 0,1 1-2 0 0,-1 0 0 0 0,-1 2-10 0 0,-2 1 22 0 0,0 4-25 0 0,-1 4 8 0 0,-2 3-3 0 0,1 7 0 0 0,-2 6 0 0 0,0 5 0 0 0,2 3 0 0 0,-1 0 0 0 0,2-3 0 0 0,0-2 0 0 0,2-2 0 0 0,0-5 0 0 0,1-1 0 0 0,0-3 0 0 0,2-1 0 0 0,0 0 0 0 0,-1-1 0 0 0,3 0 0 0 0,-2 0 0 0 0,2-1 9 0 0,-1-1-12 0 0,1-1 14 0 0,0-2-14 0 0,0-3 14 0 0,0-1-4 0 0,0-3 1 0 0,1-2 0 0 0,-1-1 0 0 0,0 0-10 0 0,0-3 13 0 0,0 1-14 0 0,1-4 23 0 0,1-3-25 0 0,2-7 8 0 0,2-5-3 0 0,0-4 0 0 0,3-6 0 0 0,-1-2 0 0 0,2-3 0 0 0,-1-1 0 0 0,0 1 0 0 0,-1 4 0 0 0,-1 2 0 0 0,-2 4 0 0 0,-1 2 0 0 0,-2 2 0 0 0,1 1 0 0 0,-1 2 0 0 0,-2 1 0 0 0,1 1 0 0 0,-1 1-19 0 0,0 3 24 0 0,0 0-17 0 0,0 3 15 0 0,0 1-14 0 0,0 2 14 0 0,0 0-14 0 0,0 1 14 0 0,0 2-14 0 0,0 0 14 0 0,0 0-14 0 0,0 1 14 0 0,-2 2-23 0 0,-4 10 16 0 0,-3 11-24 0 0,-3 13 25 0 0,-1 10-17 0 0,0 10 6 0 0,2-6-7263 0 0,4-11 6937 0 0</inkml:trace>
</inkml:ink>
</file>

<file path=ppt/ink/ink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1283 12 9744 0 0,'0'0'1950'0'0,"-3"0"-1516"0"0,-1-1-214 0 0,0 1 56 0 0,2 0-159 0 0,-2-1 38 0 0,1 1-29 0 0,-1-1 4 0 0,-2 0-30 0 0,-1 0 8 0 0,-1 0-4 0 0,-2 0-10 0 0,0 0-24 0 0,-1 0 15 0 0,0 0-16 0 0,1 0 5 0 0,0 1-2 0 0,1-1 0 0 0,0 1-19 0 0,-1 0 15 0 0,0 0-24 0 0,0 0 25 0 0,0 0-26 0 0,1 0 17 0 0,0 0-43 0 0,1 0 22 0 0,0 1 1 0 0,2-1-11 0 0,-2 3 14 0 0,0-1-14 0 0,0 1 14 0 0,0 0-14 0 0,1-1 23 0 0,0 1 3 0 0,3-1-19 0 0,-2 1 16 0 0,-2-2-33 0 0,0 2 27 0 0,-2 0-27 0 0,1 0 26 0 0,1 0-26 0 0,-1 2 8 0 0,1-1-3 0 0,-2 2 0 0 0,0 0 0 0 0,-1 0 9 0 0,1 0-12 0 0,-1 0 14 0 0,1-1-14 0 0,-1 0 14 0 0,0 0-4 0 0,0 1-9 0 0,1-2 4 0 0,1 1 16 0 0,2-1-23 0 0,0-1 26 0 0,-1 0-26 0 0,0 2 17 0 0,-1 0-24 0 0,-1 1 16 0 0,-1 1-15 0 0,0-1 14 0 0,1 1-14 0 0,1-1 5 0 0,0-1-2 0 0,1 0 18 0 0,0 0-32 0 0,-2 0 19 0 0,1-1-16 0 0,0 1 14 0 0,0-1-4 0 0,0 2-9 0 0,0-1 4 0 0,1 0-2 0 0,-1 1 0 0 0,2 0 9 0 0,-1 1-12 0 0,0 0 23 0 0,-1 0-34 0 0,2 1 19 0 0,-1-1-16 0 0,0-1 14 0 0,3 1-14 0 0,-1-1 14 0 0,1 0-14 0 0,-1 0 14 0 0,1 1-14 0 0,0-1 14 0 0,0 0-14 0 0,0 1 5 0 0,0 0-2 0 0,0 0 0 0 0,1 1 0 0 0,0 2 0 0 0,-1 1 0 0 0,0 0 9 0 0,-1 1-12 0 0,0 0 5 0 0,1-1-2 0 0,-1-1 0 0 0,1 0 0 0 0,1-1 0 0 0,1-1 0 0 0,0 0 18 0 0,0 0-14 0 0,-1-1 6 0 0,0 2-2 0 0,1 0 9 0 0,-1 0-12 0 0,-1 0 23 0 0,-1 0-25 0 0,1-1 17 0 0,-1 0-15 0 0,1-1 14 0 0,-2 2-14 0 0,0 0 14 0 0,-1 1-14 0 0,1 1 5 0 0,-3 2-12 0 0,2-1 13 0 0,0 0-14 0 0,0 0 14 0 0,2 0-14 0 0,2 1 14 0 0,0-1-14 0 0,-1 2 14 0 0,1 0-14 0 0,1-1 5 0 0,-2-2-2 0 0,1-1 0 0 0,-1 0 0 0 0,0-1 0 0 0,0 0 0 0 0,0 0 9 0 0,0-1-12 0 0,0 1 14 0 0,-1 1-14 0 0,1 0 23 0 0,0 1-25 0 0,-1 1 17 0 0,1 0-15 0 0,1-1 14 0 0,-2 1-14 0 0,2 1 14 0 0,-1 0-14 0 0,1 1 14 0 0,-1 0-4 0 0,0 1 1 0 0,1-2 0 0 0,-1 0 9 0 0,2 0-12 0 0,-1-2 14 0 0,0 0-14 0 0,1 0 5 0 0,0 0-2 0 0,0 1 0 0 0,0 1-10 0 0,-1-1 22 0 0,1 1-25 0 0,-1-1 17 0 0,1-1-15 0 0,0-1 5 0 0,0 0-2 0 0,1-1 0 0 0,-1 2 0 0 0,1-1 0 0 0,0 1 0 0 0,-1 0 0 0 0,1 0 0 0 0,-1 0 0 0 0,0 1 0 0 0,0-1 0 0 0,0 0 0 0 0,1 1 9 0 0,0-1-2 0 0,-1 1 1 0 0,1-1-10 0 0,-1-1 13 0 0,1 0-14 0 0,1 0 14 0 0,-1-1-14 0 0,1 0 5 0 0,-1 1-2 0 0,1 0 0 0 0,-1 0 0 0 0,0-1 0 0 0,0 1 0 0 0,-1 1 0 0 0,1-2 0 0 0,0 1 0 0 0,0 0 0 0 0,1-1 0 0 0,1 1 0 0 0,-1-2 0 0 0,0 0 0 0 0,0 1 0 0 0,0 0 0 0 0,0 2 0 0 0,-1 0 0 0 0,0 0 0 0 0,1 1 0 0 0,0 0 0 0 0,1 0 0 0 0,0-1 9 0 0,-1-1-12 0 0,1 0 5 0 0,-1 0-2 0 0,1 0 0 0 0,0-1 0 0 0,-1 0 0 0 0,1 1 0 0 0,0 0 0 0 0,-1 1 0 0 0,0 1 0 0 0,0 1 0 0 0,-1 0 0 0 0,0 1 0 0 0,1-1 18 0 0,-1 0-23 0 0,1-2 17 0 0,0 0-15 0 0,0-1 5 0 0,1 1-2 0 0,-2 1 9 0 0,1 0-12 0 0,-1 0 14 0 0,1 1-14 0 0,-2 0 14 0 0,2 1-14 0 0,-2 1 5 0 0,1-1-2 0 0,1 0 0 0 0,-1 1 0 0 0,0-1 9 0 0,0-1-12 0 0,0 1 14 0 0,0-2-14 0 0,1 0 14 0 0,-1 1-14 0 0,0 0 23 0 0,1 0-25 0 0,-1 1 17 0 0,0-1-15 0 0,0 0 14 0 0,1-1-14 0 0,-1 0 14 0 0,0 0-14 0 0,0 0 14 0 0,0-1-14 0 0,0 0 14 0 0,0 2-14 0 0,0-1 14 0 0,1 0-14 0 0,0 0 5 0 0,-1 0-2 0 0,0 1 9 0 0,1 0-12 0 0,0-1 5 0 0,-1 1-2 0 0,0-2 18 0 0,1 1-23 0 0,-1-2 8 0 0,-1 1-3 0 0,1 0 9 0 0,-1 0-12 0 0,2 1 5 0 0,0 0-2 0 0,0 0 0 0 0,0 0 0 0 0,0 1 0 0 0,1-1 0 0 0,-1 1 9 0 0,0 0-12 0 0,-1 0 14 0 0,0 0-14 0 0,1 1 14 0 0,-1-1-14 0 0,0 1 14 0 0,1 1-14 0 0,-1-1 14 0 0,0 0-14 0 0,1 1 14 0 0,-1-2-14 0 0,-1 1 14 0 0,1-2-14 0 0,0 0 23 0 0,0-1-25 0 0,1-1 8 0 0,-1 0-3 0 0,-1-1 0 0 0,2 1 0 0 0,0-1 0 0 0,0 1 0 0 0,0-2 0 0 0,1 2 0 0 0,0 0 0 0 0,-1 0 0 0 0,2-1 0 0 0,-2 0 0 0 0,1 0 0 0 0,0-1 0 0 0,0-2 0 0 0,0 1 0 0 0,-1-1 0 0 0,1 2-19 0 0,0-2 24 0 0,0 1-17 0 0,0 1 15 0 0,-1-1-14 0 0,0 2 4 0 0</inkml:trace>
</inkml:ink>
</file>

<file path=ppt/ink/ink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403 1 2504 0 0,'0'0'2216'0'0,"4"2"-2024"0"0,-1 0 9 0 0,2 1-2 0 0,0 0-27 0 0,0 0 17 0 0,0 0-25 0 0,1 0 16 0 0,-2-1 4 0 0,2 0-11 0 0,0 1 5 0 0,0 0-12 0 0,1-1-6 0 0,1 2 20 0 0,-2-1-34 0 0,0 0 19 0 0,-2 0-16 0 0,-1 0 5 0 0,2 2-12 0 0,-3-3 13 0 0,1 2-32 0 0,1-2 18 0 0,-1 0-34 0 0,0 1 18 0 0,0 0-16 0 0,1 0 14 0 0,1 0-23 0 0,-1 1 16 0 0,1 0-24 0 0,0 1 16 0 0,0-1-24 0 0,0 1 7 0 0,-1 0-13 0 0,1 1 13 0 0,0 0-14 0 0,0 0 5 0 0,0-1 7 0 0,-1 0-12 0 0,1-1-5 0 0,-1 1 11 0 0,0 0-23 0 0,0-1-3 0 0,0 2 10 0 0,0-1-4 0 0,0 1 1 0 0,-2-2 0 0 0,2 2 0 0 0,-1-1 0 0 0,0 0-10 0 0,0 0 22 0 0,1 1-25 0 0,0-1 17 0 0,0 1-15 0 0,-2-1 14 0 0,2 0-23 0 0,-1 0 25 0 0,0 1-7 0 0,0 0 2 0 0,0 1-10 0 0,1-1-6 0 0,-2 0 11 0 0,1 1-4 0 0,-1-1 1 0 0,1 0-10 0 0,0-1 4 0 0,-2-1 7 0 0,0 0-30 0 0,0 0 27 0 0,0-1-18 0 0,0 1 15 0 0,-1-1-23 0 0,0 1 16 0 0,1 0-24 0 0,0 2 25 0 0,0-1-26 0 0,0 3 17 0 0,0-1-15 0 0,0 1 14 0 0,-1-2-4 0 0,2 0-9 0 0,-1 0 13 0 0,0 0-14 0 0,0-2-5 0 0,-1 2 11 0 0,1-1-4 0 0,0 1-9 0 0,-1 0 4 0 0,1 0 16 0 0,-1 0-23 0 0,1 0 17 0 0,-1 0-15 0 0,-1 1 14 0 0,0-1-14 0 0,1 1 14 0 0,-1 0-4 0 0,1-2 1 0 0,-1 1-10 0 0,1 1 22 0 0,0-1-16 0 0,0 1 6 0 0,0 0-12 0 0,0-1 22 0 0,0 2-25 0 0,0-1 17 0 0,0 2-5 0 0,0-1-9 0 0,0-1-6 0 0,0 1 2 0 0,0-1-2 0 0,0-1 0 0 0,0 0 9 0 0,0 0-12 0 0,0 0-5 0 0,-2 0 11 0 0,0 1-4 0 0,1-1 1 0 0,0 0 0 0 0,0 1 0 0 0,0 0 0 0 0,1-2 9 0 0,0-1-12 0 0,0 0 14 0 0,0-1-14 0 0,-1-1 14 0 0,0 1 5 0 0,0-1-11 0 0,1 0 5 0 0,-1 2-2 0 0,0 0 18 0 0,-1 2-14 0 0,1-1-4 0 0,0 1 20 0 0,-1 1-25 0 0,-1 1 17 0 0,1 0-15 0 0,-1 0 14 0 0,2-1-14 0 0,-2 2 5 0 0,1-2-12 0 0,0 1 22 0 0,-1-1-25 0 0,1 1 17 0 0,-2-1-15 0 0,1 1 14 0 0,0 0-14 0 0,-2 1 14 0 0,1 0-14 0 0,0 0 5 0 0,1 0-2 0 0,-2 0 9 0 0,2 0-12 0 0,0 0 5 0 0,-1-1 7 0 0,1 1-2 0 0,-1 0-9 0 0,1-1 13 0 0,0 1-14 0 0,-1 0 5 0 0,0-1-2 0 0,1 1 9 0 0,-1 0-12 0 0,1-1 5 0 0,0 1-2 0 0,-1-2 0 0 0,1 0 0 0 0,-1 0 0 0 0,1 0 0 0 0,0 0 18 0 0,-1-1-23 0 0,1 1 8 0 0,0 0-3 0 0,-1-1 0 0 0,1 0 9 0 0,-1 0 7 0 0,1 0-20 0 0,0 0 16 0 0,-1 0-15 0 0,1 0 14 0 0,-1 1 5 0 0,0-1-11 0 0,0 2 5 0 0,1-1-2 0 0,-2 1 9 0 0,1-1-12 0 0,1 1-5 0 0,-1-2 11 0 0,1 1-14 0 0,0-1 23 0 0,-1 1-16 0 0,2-1 6 0 0,-1 0-2 0 0,0 0 9 0 0,0 0-12 0 0,0 0 5 0 0,-1 2-12 0 0,-1-1 13 0 0,2 1-4 0 0,-1 0 1 0 0,0-1-10 0 0,0 0 13 0 0,1 0-14 0 0,-1-1 5 0 0,1-1 7 0 0,0 1-2 0 0,0-1 1 0 0,1-1 0 0 0,-2 1 9 0 0,2-1-12 0 0,-2 1 14 0 0,1 0 5 0 0,0-1-20 0 0,0 1 7 0 0,0 0-13 0 0,-1-1 13 0 0,1 1-14 0 0,0-1 23 0 0,0 0-16 0 0,1 0 6 0 0,0-1-2 0 0,1 1 9 0 0,-1-1-21 0 0,0 2 7 0 0,0-2-3 0 0,-1 2 0 0 0,0-1 0 0 0,0 1 18 0 0,0 0-23 0 0,0 0 8 0 0,-1 1-3 0 0,1 0 0 0 0,-1 1 0 0 0,1 0 9 0 0,1-1-2 0 0,-2 0 1 0 0,2 0-10 0 0,-1 0 13 0 0,0 1-14 0 0,-1 0 23 0 0,1 0-25 0 0,0 0 17 0 0,-1 0-24 0 0,2-2 16 0 0,-1 1-5 0 0,1-1 1 0 0,-1 1 0 0 0,1-1 0 0 0,-2 1 9 0 0,2 1-12 0 0,-2-1 5 0 0,1 2-2 0 0,0-1 0 0 0,1 1 0 0 0,0-1-10 0 0,0 0 13 0 0,0 1-14 0 0,1-2 14 0 0,-1 0-14 0 0,1 0 23 0 0,-1 0-16 0 0,0-1 6 0 0,1 0-2 0 0,-1 0 0 0 0,0 0 0 0 0,0 0 0 0 0,0 1 0 0 0,-1-1 9 0 0,2 1-12 0 0,-2 0 5 0 0,1 0-2 0 0,-1-1 0 0 0,1 0-10 0 0,0 0 13 0 0,-1 0-4 0 0,0 1 1 0 0,0 0 9 0 0,0 1-12 0 0,0 0 5 0 0,-2 1-2 0 0,1 0 0 0 0,1 1 0 0 0,-1 0 0 0 0,0 0 0 0 0,1-1 9 0 0,-1-1-12 0 0,1 1 5 0 0,0-1-2 0 0,-1 0 0 0 0,1 0 0 0 0,-1 0-10 0 0,1 0 13 0 0,0 0-4 0 0,-1 1 10 0 0,1 0-12 0 0,0 0 5 0 0,-1 0-2 0 0,1 0 0 0 0,-1 1 0 0 0,1-1 9 0 0,0 0-12 0 0,-1-1 23 0 0,0 0-25 0 0,1-1 17 0 0,-1 1-15 0 0,1-1 14 0 0,0 0-4 0 0,0 0 1 0 0,0 0-19 0 0,0 0 15 0 0,0 1-15 0 0,-1 0 14 0 0,1 0-14 0 0,0-1 14 0 0,-1 1-14 0 0,1 1 14 0 0,-1-1-14 0 0,1 1 14 0 0,0 1-14 0 0,0-1 5 0 0,0 1-2 0 0,0 0 0 0 0,1 0 0 0 0,-1-1 0 0 0,1 1 0 0 0,-2-1 0 0 0,2 1 0 0 0,-2-1 0 0 0,1 0 0 0 0,0 0 0 0 0,1 0 0 0 0,0 1 0 0 0,0-1 0 0 0,0 1 0 0 0,-1-1 0 0 0,1 1 0 0 0,0 0 0 0 0,0 0 0 0 0,0 0 0 0 0,-1 0 0 0 0,2-1 0 0 0,-1 0 0 0 0,0-1 0 0 0,1 1 0 0 0,-1-1 0 0 0,0 0 0 0 0,0-1 0 0 0,2 1 18 0 0,-3 0-23 0 0,1 0 17 0 0,1 0-15 0 0,0 0 14 0 0,-1 0-14 0 0,0 1 14 0 0,-1 0-14 0 0,1 1 14 0 0,0 0-14 0 0,-1 1 5 0 0,2-1-2 0 0,-2 1 0 0 0,1 0 0 0 0,1 0 0 0 0,0 0 0 0 0,1 0 0 0 0,-1-1 0 0 0,1 0 0 0 0,0 1 0 0 0,0 0 0 0 0,0 0 0 0 0,0 1 0 0 0,0-1 0 0 0,0 0 0 0 0,1 0 0 0 0,-1 0 0 0 0,0-1 0 0 0,1 1 0 0 0,0-1 0 0 0,-1 0 0 0 0,2 0 0 0 0,0 1 0 0 0,-1 0 0 0 0,1 0 0 0 0,0 1 0 0 0,0-1 0 0 0,0 1 0 0 0,0-1 0 0 0,-1 1 0 0 0,1 0 0 0 0,0 0 0 0 0,0-1 0 0 0,-1 1 0 0 0,1-2 0 0 0,0-1 0 0 0,-1 0 0 0 0,2 0 0 0 0,-1 0 0 0 0,2 0 0 0 0,-1 0 0 0 0,1 0 0 0 0,-1 1 0 0 0,0 0 0 0 0,1 0 0 0 0,-1 0 0 0 0,0 0 0 0 0,0-1 0 0 0,-1-2 0 0 0,0-1 0 0 0,0 0 0 0 0,0 0 0 0 0,2 1 0 0 0,-2-1 0 0 0,3 1 0 0 0,-1 0 0 0 0,0 1 0 0 0,2 0 0 0 0,0 1 0 0 0,2 0 0 0 0,-1 1 0 0 0,2 0 0 0 0,1 1 0 0 0,1 0 0 0 0,3 3 0 0 0,5 2-10 0 0,0 0 13 0 0</inkml:trace>
</inkml:ink>
</file>

<file path=ppt/ink/ink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0 0 2608 0 0,'0'0'960'0'0,"5"1"-828"0"0,3 0 24 0 0,1 1 7 0 0,3-1-6 0 0,0-1 22 0 0,0 1-6 0 0,-1 0-16 0 0,0-1 25 0 0,-2 1 10 0 0,0 1 16 0 0,0-1-22 0 0,1 1-1 0 0,-1-1 19 0 0,0 1-6 0 0,1-1-8 0 0,1 0 22 0 0,-3 0-34 0 0,0 0 10 0 0,-2 1-14 0 0,1 0 4 0 0,0 0-21 0 0,-2 0 6 0 0,1 1-13 0 0,0-2 22 0 0,1 2-44 0 0,-1 0 4 0 0,0-1-12 0 0,-1 1 2 0 0,1 0-12 0 0,-1 1 22 0 0,1-1-34 0 0,-1 2 19 0 0,0-1-44 0 0,0 1 22 0 0,0 0-18 0 0,-1 0 5 0 0,0 1-12 0 0,1 0 13 0 0,0 1-14 0 0,-1-1 5 0 0,1 0-2 0 0,-1 0 0 0 0,-1 1-10 0 0,0 0 4 0 0,0 0-21 0 0,0 1 6 0 0,0-1-3 0 0,0 1 9 0 0,0 0-12 0 0,1 1 14 0 0,-1 0-14 0 0,0 0-5 0 0,1-1 11 0 0,-2-1 5 0 0,1 1-11 0 0,-1-2 14 0 0,0 0-4 0 0,0 0 1 0 0,0 1-10 0 0,-1 0 22 0 0,1 1-25 0 0,0 1 17 0 0,0 2-15 0 0,1-1 14 0 0,-1 0-14 0 0,1 0-5 0 0,-1-1 11 0 0,0-1 5 0 0,0 0-20 0 0,-1-2 25 0 0,0 1-17 0 0,-1 1-4 0 0,1-1 11 0 0,-1 1 5 0 0,0 0-29 0 0,1 0 27 0 0,1 1-18 0 0,-1 0 15 0 0,0 0-23 0 0,0 0 25 0 0,0-1-35 0 0,0 0 28 0 0,-1-1-27 0 0,0 1 17 0 0,0 0-24 0 0,0 0 16 0 0,0 0-15 0 0,0 1 23 0 0,0 1-16 0 0,0 0 6 0 0,0 0-2 0 0,0-1 0 0 0,1 0-10 0 0,0 0 22 0 0,-1 2-16 0 0,1-2 6 0 0,-1 1-2 0 0,0-1 0 0 0,0 1 0 0 0,0-1 9 0 0,0 0-12 0 0,0 0 14 0 0,0-1-23 0 0,0 0 16 0 0,0 0-5 0 0,-1 0 10 0 0,0 0-12 0 0,0 0 14 0 0,-1 1-23 0 0,-1 0 16 0 0,2 0 4 0 0,0 0-11 0 0,-1 0-5 0 0,2-1 20 0 0,0 0-16 0 0,0 1 15 0 0,0-1-4 0 0,0 1-9 0 0,0 0 4 0 0,0 0 16 0 0,0 2-23 0 0,-2 0 26 0 0,2 0-17 0 0,-2-2 15 0 0,0-2-23 0 0,1 0 25 0 0,1-1-26 0 0,0 0 8 0 0,-1 1 6 0 0,-1 0-2 0 0,1 1 1 0 0,0 0-10 0 0,0 1 4 0 0,1-1 16 0 0,-2 1-23 0 0,1 0 26 0 0,-1 0-26 0 0,2-1 8 0 0,-2 0 6 0 0,2 1-2 0 0,-1-1 1 0 0,1-1-10 0 0,-1 1-6 0 0,1-1 20 0 0,-1 0-25 0 0,0 0 17 0 0,-1 0 4 0 0,0 0-11 0 0,1 0 5 0 0,0 0 16 0 0,-1-1-23 0 0,0 1 17 0 0,2 1-15 0 0,-2 1 5 0 0,1 0-2 0 0,0 1 0 0 0,0-1-10 0 0,1 0 4 0 0,-1-1 7 0 0,1 0-12 0 0,0-1-5 0 0,1 1 11 0 0,-1-1-4 0 0,0 1 10 0 0,0 0-12 0 0,0-1 5 0 0,0 1-2 0 0,0 0 9 0 0,0-1-12 0 0,0 1 5 0 0,0-1-12 0 0,0 1 22 0 0,0 0-25 0 0,0 0 8 0 0,0 0-13 0 0,0-1 13 0 0,0 1-14 0 0,0-1 14 0 0,0 0-14 0 0,0 0 14 0 0,0 0-4 0 0,0 0 1 0 0,0 0 9 0 0,0 1-12 0 0,0-1 5 0 0,0 0-2 0 0,0 0 0 0 0,0-1 0 0 0,0 1 0 0 0,0-1 18 0 0,0 2-14 0 0,1-1 6 0 0,0 2-12 0 0,0 0 4 0 0,1 0-2 0 0,-1 0 9 0 0,1 0-12 0 0,0 0 5 0 0,-1 0-2 0 0,1 0 0 0 0,0 0-10 0 0,-1 0 13 0 0,1-1-14 0 0,0 0 14 0 0,-1 0-14 0 0,1 1 14 0 0,0-1-14 0 0,-1 0 14 0 0,1-1 5 0 0,0 1-11 0 0,0-2 5 0 0,-1-1-2 0 0,2 0-10 0 0,-2 0 13 0 0,1-1-4 0 0,0 0 1 0 0,0 1 0 0 0,0 0 9 0 0,1 0-12 0 0,1 1 5 0 0,0 1-12 0 0,0-1 13 0 0,1 0-14 0 0,-2-1 14 0 0,1 0-14 0 0,-1-2 14 0 0,1 2-14 0 0,-2-2 14 0 0,3 0-14 0 0,-3-1 5 0 0,2 0-2 0 0,-1 1 0 0 0,0-1 0 0 0,1 0 0 0 0,-1 1 0 0 0,1-1 0 0 0,0 0 0 0 0,-1 0 0 0 0,1 1 0 0 0,1-1 9 0 0,0 1-12 0 0,-2-1 23 0 0,1 0-25 0 0,0 1 17 0 0,0-1-15 0 0,-2-1 14 0 0,3 1-14 0 0,-2-1 14 0 0,2 1-14 0 0,-1-1 14 0 0,1 0-14 0 0,0 0 14 0 0,1 0-14 0 0,-2 0 14 0 0,2 0-14 0 0,-1 0 14 0 0,1 1-14 0 0,-2-1 23 0 0,2 0-25 0 0,-2 0 17 0 0,2 0-15 0 0,-2 0 14 0 0,2 0-14 0 0,-2-1 14 0 0,2 0-14 0 0,-1 0 14 0 0,0 0-14 0 0,1 0 14 0 0,-1 0-14 0 0,0 0 14 0 0,0 0-14 0 0,2 0 14 0 0,-1 0 5 0 0,2-1-11 0 0,0 0 5 0 0,0 0-2 0 0,0-1 0 0 0,0 1 0 0 0,1-1 0 0 0,1 1 0 0 0,0-2 0 0 0,2 0 9 0 0,0 0-12 0 0,0-1 5 0 0,1 0-2 0 0,-1 1 9 0 0,-1-1-12 0 0,0 1 23 0 0,-1-1-25 0 0,0 1 8 0 0,0 0 6 0 0,-1 1-2 0 0,0-1-9 0 0,-1 0 22 0 0,1 0-16 0 0,-1 0 6 0 0,2 0 16 0 0,-1 0-14 0 0,1-1 6 0 0,0-1 7 0 0,0 0-21 0 0,1-2 16 0 0,0 0-5 0 0,5-5 1 0 0,2-5-19 0 0,3-4 15 0 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3-04-04T08:43:01"/>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0,'2'20,"2"-16,1 1,-1-1,1 0,-1 0,1 0,1 0,-1-1,0 0,10 4,-7-3,45 22,1-3,56 17,118 21,-52-26,0-7,211 4,360-28,682-62,-831 16,123-7,-3 42,-307 42,-329-22,-2 4,155 52,-207-58,-1 1,0 1,0 2,-2 0,0 2,32 27,-47-34</inkml:trace>
</inkml:ink>
</file>

<file path=ppt/ink/ink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412 1 10248 0 0,'0'0'3593'0'0,"-2"2"-3498"0"0,-4 1-35 0 0,1 2 17 0 0,-2 1-16 0 0,-1 0 14 0 0,1 1-32 0 0,0 1-1 0 0,0-1 0 0 0,2-1-12 0 0,0 0 13 0 0,1-2-14 0 0,-1 0-5 0 0,2-1 20 0 0,0 1-16 0 0,-1 0 15 0 0,2 1-23 0 0,-2-1 25 0 0,1 1-17 0 0,-1 0 15 0 0,0 0-23 0 0,-2 0 25 0 0,2 0-17 0 0,0 1 15 0 0,0 0-23 0 0,0 0 16 0 0,-2 1 4 0 0,1-1-11 0 0,0 1 14 0 0,1-1-14 0 0,0 0 5 0 0,0 1-2 0 0,-1 0-10 0 0,-1 1-6 0 0,1 0-8 0 0,-1 1 11 0 0,1 0-14 0 0,-2 0 14 0 0,0-2 5 0 0,0 1-11 0 0,0-2-5 0 0,2 0 11 0 0,-1-1-14 0 0,1 0 23 0 0,-1 0-25 0 0,0 0 17 0 0,-1 0-15 0 0,-1 2 14 0 0,2-1-4 0 0,0-1-9 0 0,1 0 4 0 0,2-2-2 0 0,-1 1 0 0 0,0 1 0 0 0,-1-1 0 0 0,0 1 0 0 0,-1 0 9 0 0,3-2-12 0 0,-1 2 5 0 0,0-1 7 0 0,0 1-12 0 0,1 1 5 0 0,-1 0-2 0 0,0 0 9 0 0,0 0-12 0 0,1 0 5 0 0,-1 0-2 0 0,2 1 0 0 0,-1 0 0 0 0,1 0 0 0 0,0 0 0 0 0,-1-1 9 0 0,1 1-12 0 0,0 0 5 0 0,0 0-2 0 0,-2 1 0 0 0,1 0 9 0 0,-2 0-2 0 0,0 1 10 0 0,1-1-12 0 0,2 0 5 0 0,1-1-2 0 0,1 0 0 0 0,0 0 0 0 0,1-1-10 0 0,-1 0 13 0 0,-1 1-23 0 0,0 1 16 0 0,0 0-15 0 0,-1 2 14 0 0,1 1-14 0 0,-1-1 23 0 0,0 0-25 0 0,2 1 17 0 0,-2-2-5 0 0,0 1 1 0 0,0-1 0 0 0,2 1 0 0 0,-1-1 0 0 0,1-1 0 0 0,-1 0 9 0 0,0-1-12 0 0,-1 0-5 0 0,1 0 11 0 0,-1 0-14 0 0,-1 1 14 0 0,2-2-14 0 0,-2 1 14 0 0,2 0-14 0 0,-1 0 14 0 0,1 0-4 0 0,-1 2 1 0 0,2-1-10 0 0,-1 1 22 0 0,1 1-25 0 0,0 0 17 0 0,0-1-15 0 0,-1-1 14 0 0,-1 1-14 0 0,0-3 14 0 0,2-1-14 0 0,-1 0 5 0 0,0-1-2 0 0,0 1 0 0 0,1 0 0 0 0,0 0 0 0 0,0 1 0 0 0,0 0 0 0 0,0 1 0 0 0,0 1 0 0 0,0 0 0 0 0,0 1 0 0 0,0 0 0 0 0,0 0 0 0 0,0-1 0 0 0,0 0 0 0 0,0 0 0 0 0,0-1 0 0 0,0 1 0 0 0,0-1 0 0 0,0 0 0 0 0,0 0 9 0 0,0 0-12 0 0,0-1 14 0 0,0 0-14 0 0,0 0 14 0 0,0 1-14 0 0,0-1 14 0 0,0 0-14 0 0,0 0 14 0 0,1 0-14 0 0,-1 0 23 0 0,2 0-25 0 0,-2-1 8 0 0,2 1-3 0 0,1 0 0 0 0,0 0 0 0 0,0-2 0 0 0,-1 2 0 0 0,1-1 9 0 0,-2-1-12 0 0,2 1 14 0 0,-1 1-14 0 0,1-1 14 0 0,0 0-14 0 0,0 1 14 0 0,0-2-14 0 0,1 1 5 0 0,-2-1-2 0 0,2-1 0 0 0,-2 2 0 0 0,0-2 0 0 0,-1 0 0 0 0,1 0 0 0 0,1 0 0 0 0,-2-2 0 0 0,2 3 0 0 0,-1-2 0 0 0,2 1 0 0 0,-1 0 0 0 0,0 0 0 0 0,-1-1 9 0 0,2 1-12 0 0,-2-1 14 0 0,2 0-14 0 0,-2 1 14 0 0,2-1 5 0 0,-1-1-11 0 0,0 1 5 0 0,1-1-2 0 0,0 1-10 0 0,1-1 13 0 0,1 1-14 0 0,1-1 5 0 0,-1 1-2 0 0,0-1 0 0 0,0 1 0 0 0,1-1 0 0 0,0 1 0 0 0,0-2 0 0 0,0 1 0 0 0,0-1 0 0 0,0 0 0 0 0,-1 0 0 0 0,1 0 0 0 0,0 0 0 0 0,1-1 0 0 0,-2 1 0 0 0,1-2 0 0 0,0 1 0 0 0,0 0 0 0 0,-1 0 0 0 0,1 0 0 0 0,-2 0 0 0 0,1 0 0 0 0,0 0 0 0 0,0-1 0 0 0,0 0 0 0 0,1 0 0 0 0,0 0 0 0 0,-1 0 0 0 0,1 0 0 0 0,0-1 0 0 0,0 1 9 0 0,0-1-12 0 0,0 1 14 0 0,1 0-14 0 0,-1-1 14 0 0,1 0-14 0 0,-1 0 23 0 0,1-2-25 0 0,0 1 17 0 0,2 0-15 0 0,-1-1 14 0 0,0-1-14 0 0,1 0 14 0 0,-1 1-14 0 0,0-2 5 0 0,0 1-2 0 0,0 0 0 0 0,0-1 0 0 0,2 0 0 0 0,-1-1 0 0 0,2 0 9 0 0,4-2-2 0 0,4-4 1 0 0,5-4-10 0 0,6-4 13 0 0,3-7-14 0 0,4-6 23 0 0,2-6-25 0 0,-1-4 8 0 0,16-23-14888 0 0</inkml:trace>
</inkml:ink>
</file>

<file path=ppt/ink/ink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1107 14 4312 0 0,'0'0'1924'0'0,"-5"0"-1744"0"0,1 0-59 0 0,-2 0 14 0 0,0 0 11 0 0,-1-1 5 0 0,2 0-10 0 0,-1 1 5 0 0,0-1-2 0 0,-2 0 0 0 0,1 0 0 0 0,-2-1 0 0 0,0 1-19 0 0,-1 0 6 0 0,-1 0 15 0 0,0 0 5 0 0,0 1-38 0 0,0-1 31 0 0,0 1-20 0 0,2 0 15 0 0,-1 0-32 0 0,1-1 27 0 0,-2 1-36 0 0,0 0 19 0 0,0 0-16 0 0,-1 1 23 0 0,1 0-34 0 0,-1 1 28 0 0,1-1-36 0 0,1 1 19 0 0,1-1-34 0 0,-1 1 18 0 0,1 0 3 0 0,1 0-1 0 0,-1-1-9 0 0,1 1 13 0 0,-2-1-14 0 0,-1 0 5 0 0,1 0-12 0 0,-2 1 13 0 0,2-1 14 0 0,-1 0-13 0 0,2 0 6 0 0,0 0-2 0 0,-1 1-10 0 0,1-1 22 0 0,0 0-25 0 0,-1 0 17 0 0,1 0-33 0 0,0 1 18 0 0,0-1-34 0 0,1 0 18 0 0,-1 1-6 0 0,1-1 1 0 0,-1 1-19 0 0,1 0 15 0 0,-1 1-24 0 0,0 0 25 0 0,-1 1-35 0 0,0 1 28 0 0,-2 0-18 0 0,0 0 15 0 0,1 1-23 0 0,0 0 25 0 0,1-2-26 0 0,2 0 8 0 0,1 0-3 0 0,2-1 0 0 0,-1 1 0 0 0,1-1 9 0 0,0 1-12 0 0,-1 0 5 0 0,-2 0 7 0 0,1 0-2 0 0,-2 1 1 0 0,1 1-10 0 0,-2 0 4 0 0,1 1 16 0 0,1 0-23 0 0,2-1 26 0 0,-1 0-26 0 0,0 0 17 0 0,1 1-24 0 0,0 0 16 0 0,-1 1-15 0 0,1 0 14 0 0,-1 0-14 0 0,1 0 5 0 0,0-1-12 0 0,0 1 13 0 0,0-2-4 0 0,1 0 1 0 0,-1 0-10 0 0,1 0 13 0 0,1-1-14 0 0,0 2 5 0 0,-1 0 7 0 0,0 0-2 0 0,0 0-9 0 0,0 0 13 0 0,2 0-14 0 0,-1 0 23 0 0,0 0-16 0 0,0 0 6 0 0,2 0-12 0 0,-3 0 13 0 0,3-1-4 0 0,-2 1-9 0 0,2-1-6 0 0,-2 2 11 0 0,0 0-14 0 0,0 0 14 0 0,0 1-14 0 0,0 1 14 0 0,0 0-14 0 0,0 0 14 0 0,-1 0-14 0 0,0 0 14 0 0,1-2-14 0 0,-1 1 14 0 0,1 0-14 0 0,0-1 23 0 0,0 1-25 0 0,0-2 17 0 0,2-1-15 0 0,-1-1 14 0 0,2-2-14 0 0,0 1 14 0 0,0 0-14 0 0,-1 1 14 0 0,0 1-14 0 0,-1 0 14 0 0,0 2-14 0 0,0-1 14 0 0,1 2-14 0 0,-1-1 14 0 0,0-1-14 0 0,2 1 14 0 0,-1 0-14 0 0,0 0 23 0 0,1 0-16 0 0,-2 1 6 0 0,0 0-2 0 0,0 1 0 0 0,0-1 0 0 0,-1 1 0 0 0,1-2 0 0 0,1 0 9 0 0,-1 0-21 0 0,0-1 16 0 0,1 0-15 0 0,-1 0 14 0 0,0 0-14 0 0,0 1 14 0 0,0 1-14 0 0,-1 0 14 0 0,1 1-14 0 0,-1 1 14 0 0,2-1-14 0 0,-1-1 14 0 0,1 1-4 0 0,-1-1 10 0 0,1 0-12 0 0,1 0 5 0 0,-1-1-2 0 0,-1 1 0 0 0,1 0-10 0 0,-1 0 13 0 0,1 0-14 0 0,-2 0 14 0 0,2 0-14 0 0,-1 0 14 0 0,1-1-14 0 0,-1 0 23 0 0,2 0-25 0 0,-1-1 17 0 0,0-1-15 0 0,0 2 14 0 0,1-1-14 0 0,-1 1 14 0 0,0-1-14 0 0,1 2 14 0 0,-1-1-4 0 0,0 0 1 0 0,1 0-10 0 0,-1 0 13 0 0,0 0-14 0 0,1 1 23 0 0,-1 0-25 0 0,0 0 17 0 0,0-1-5 0 0,1 1 1 0 0,-1 0-10 0 0,0-2 13 0 0,1 1-14 0 0,-1 0 14 0 0,0-1-14 0 0,1 0 14 0 0,-1 0-14 0 0,0-1 14 0 0,1 1-14 0 0,-1 0 14 0 0,0 0-14 0 0,0 2 23 0 0,1-1-25 0 0,-2 1 17 0 0,2 1-15 0 0,0-1 14 0 0,-1 1-14 0 0,1-1 14 0 0,0-1-4 0 0,0 0 1 0 0,1-1 0 0 0,-2 0 0 0 0,1 1 9 0 0,-1 1-12 0 0,2-1 5 0 0,-1 1-2 0 0,0 0 0 0 0,0-1 0 0 0,1 1 0 0 0,0 0 0 0 0,0 0-10 0 0,0-1 22 0 0,0 1-25 0 0,0 0 17 0 0,0 0-15 0 0,0 0 14 0 0,0 0-14 0 0,0 1 14 0 0,0 0-14 0 0,0 1 14 0 0,0-1-14 0 0,0 0 14 0 0,0 0-14 0 0,0 0 5 0 0,0-1-2 0 0,0 0 0 0 0,0 0 0 0 0,0 0 9 0 0,0-1-12 0 0,0 1 14 0 0,0 0 5 0 0,0 0-11 0 0,0 0 5 0 0,0 1-2 0 0,0 0 0 0 0,0 0 0 0 0,0 1 0 0 0,0 0 0 0 0,0-1-10 0 0,0 1 22 0 0,0 0-25 0 0,0 0 17 0 0,0-1-15 0 0,0 1 14 0 0,0-1-14 0 0,0-1 14 0 0,0 1-4 0 0,0 0 1 0 0,0 0 0 0 0,0 1 0 0 0,0 0 9 0 0,0 0-12 0 0,0 0 5 0 0,1 0-2 0 0,-1-1 0 0 0,1 0 0 0 0,0 0-10 0 0,-1-1 13 0 0,0 1-14 0 0,0-1 14 0 0,0 1-14 0 0,0 0 5 0 0,0 1-2 0 0,0 2 0 0 0,1 0 0 0 0,0 1 9 0 0,0 0-12 0 0,0-1 23 0 0,0 0-25 0 0,-1-1 8 0 0,0 0-3 0 0,0-1 9 0 0,0 0-12 0 0,1 0 14 0 0,0 1-14 0 0,0 1 5 0 0,1-1-2 0 0,-1 0 9 0 0,0 0-12 0 0,1 0 14 0 0,0-1-14 0 0,0-1 14 0 0,0 0-14 0 0,0 0 14 0 0,-1-1-14 0 0,1 0 14 0 0,-1 0 5 0 0,0 1-11 0 0,-1 1 5 0 0,1 0-2 0 0,-1 1 0 0 0,1 0 0 0 0,0 0-10 0 0,1-1 13 0 0,-1-1-14 0 0,1 1 14 0 0,0-1-14 0 0,-1 1 23 0 0,1 0-25 0 0,0 0 17 0 0,0-1-15 0 0,-1 0 14 0 0,1 0-14 0 0,0-1 14 0 0,-1 0-4 0 0,1 0 1 0 0,0-2 0 0 0,-1 2 18 0 0,1-1-23 0 0,0 1 17 0 0,-1-1-15 0 0,1 1 14 0 0,0 0-14 0 0,0-1 14 0 0,-1 1-14 0 0,1 0 5 0 0,0-2-2 0 0,-1 1 0 0 0,1-1 0 0 0,0 1 0 0 0,-1-1 0 0 0,1 0 0 0 0,0 1 9 0 0,-1 0-2 0 0,1-1-9 0 0,0 1 13 0 0,0-1-14 0 0,0 1 23 0 0,0-1-25 0 0,-1 1 17 0 0,1-1-24 0 0,0-1 16 0 0,0 0-5 0 0,-1 1 1 0 0,1-1 0 0 0,0-1 9 0 0,-1 1-12 0 0,1 0 5 0 0,0 0-2 0 0,-1 0 0 0 0,1 0 0 0 0,-1-2 0 0 0,0 1 0 0 0,0-1 9 0 0,-1 1-21 0 0,1-1 16 0 0,0 1-15 0 0,1 1 14 0 0,-1-1-14 0 0,0 1 14 0 0,2 0-14 0 0,-1 1 14 0 0,-1-1-14 0 0,1 1 14 0 0,0 0-14 0 0,-1-1 14 0 0,1 1-14 0 0,0 0 14 0 0,-1-1-14 0 0,1 1 23 0 0,0-1-25 0 0,-1 1 17 0 0,1 1-15 0 0,0-1 14 0 0,0 1-14 0 0,-1-1 14 0 0,1 1-14 0 0,0 0 14 0 0,0 1-14 0 0,1 1 14 0 0,-2 0-14 0 0,2 1 14 0 0,-1 1-14 0 0,0 0 14 0 0,1 0-14 0 0,0 1 23 0 0,0 0-25 0 0,0 0 17 0 0,0 0-15 0 0,0-1 14 0 0,-1 0-14 0 0,0 0 14 0 0,1 0-14 0 0,-2-1 14 0 0,1 1-14 0 0,0-1 14 0 0,-1 1-14 0 0,1 0 14 0 0,1 0-14 0 0,-1 0 14 0 0,0 0-14 0 0,0-1 14 0 0,0 0-14 0 0,1 1 23 0 0,-1 1-25 0 0,1 0 17 0 0,-1 0-15 0 0,1-1 14 0 0,-1 2-14 0 0,1-1 14 0 0,-1-1-14 0 0,-1 1 14 0 0,1-1-14 0 0,0 0 14 0 0,-1 0-14 0 0,1-1 14 0 0,1 1-14 0 0,-1 0 14 0 0,2 0-14 0 0,-1 0 23 0 0,0 1-25 0 0,1-1 17 0 0,-1 1-15 0 0,0 0 14 0 0,0 0-14 0 0,0-1 14 0 0,-2 1-14 0 0,2-1 14 0 0,-2 1-14 0 0,1 0 14 0 0,0 0-14 0 0,0 0 14 0 0,0 0-14 0 0,0 1 14 0 0,0 0-14 0 0,2-1 23 0 0,-2 2-25 0 0,2-1 17 0 0,-2 1-15 0 0,1-2 14 0 0,-2-1-14 0 0,2 1 14 0 0,-1-2-14 0 0,-1 1 14 0 0,1 0-14 0 0,0-1 14 0 0,-1 1-14 0 0,1 1 14 0 0,0 0-14 0 0,-1 2 5 0 0,1 0-2 0 0,0 0 0 0 0,0-1 0 0 0,-1 0 0 0 0,1-2 0 0 0,0 1 9 0 0,-1-1-12 0 0,2-1 23 0 0,-1 1-25 0 0,2 0 17 0 0,-2 0-15 0 0,1 0 14 0 0,-1 0-4 0 0,1 0 1 0 0,-1-1 0 0 0,-1 0 0 0 0,1 0 0 0 0,0 0 9 0 0,-1-1-12 0 0,1 1 5 0 0,0-1-12 0 0,-1 0 13 0 0,1-1-14 0 0,0 0 14 0 0,-1-2-14 0 0,1 1 5 0 0,0-1-2 0 0,0 0 9 0 0,-1-1-2 0 0,1-1 1 0 0,-1 0 0 0 0,0-1 9 0 0,0 1-21 0 0,1 0 16 0 0,-1-2-15 0 0,0-1 14 0 0</inkml:trace>
</inkml:ink>
</file>

<file path=ppt/ink/ink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936 1 3616 0 0,'0'0'2214'0'0,"0"2"-1964"0"0,0 1-76 0 0,0 0 20 0 0,0 1-29 0 0,0 0 6 0 0,0 0-22 0 0,0 1 6 0 0,0-1 15 0 0,0 2 5 0 0,0 0-19 0 0,0 0 7 0 0,0 2-3 0 0,0-1 0 0 0,0 0 0 0 0,0 2-10 0 0,0-1-6 0 0,0 1 11 0 0,0 0-14 0 0,0-1 14 0 0,0 0-14 0 0,0 1 14 0 0,-1 0-14 0 0,-2-1 5 0 0,1 2-2 0 0,-1-1 0 0 0,0 2-10 0 0,-2-1 13 0 0,0 0-23 0 0,0 0 7 0 0,1 0-3 0 0,-2 0 0 0 0,0 0-10 0 0,1 1 4 0 0,-1-1-30 0 0,0 1 17 0 0,1 0-16 0 0,-1-1 5 0 0,1 0-12 0 0,0 1 4 0 0,0-1-21 0 0,0 1 6 0 0,0-1-13 0 0,0-1 13 0 0,1 0-14 0 0,-1 0 14 0 0,1-1-14 0 0,1 0 14 0 0,-1-1-23 0 0,1 0 7 0 0,-1-1-3 0 0,-1 0 9 0 0,0 1-12 0 0,0-1 14 0 0,0 0-14 0 0,-1 0 14 0 0,1 1-14 0 0,-1-1 5 0 0,1 1-21 0 0,-1 1 15 0 0,-1 0-5 0 0,0 0-9 0 0,1 0 4 0 0,-1 0-2 0 0,1 0 0 0 0,1 1-10 0 0,-1-2 4 0 0,0 1-12 0 0,1-1 4 0 0,0 0 16 0 0,0 1-23 0 0,0 0 17 0 0,-1-1-15 0 0,0 0 5 0 0,1 1-2 0 0,0-2 0 0 0,-1 1-10 0 0,0-1 4 0 0,-1 1 7 0 0,-1 0-12 0 0,1-1-5 0 0,-1 0 2 0 0,1 1-2 0 0,0-1 0 0 0,-1 0 9 0 0,-1 0-2 0 0,0-1-9 0 0,0 1 4 0 0,-1-1 7 0 0,0 0 7 0 0,0 0-11 0 0,1-1 14 0 0,0 0-14 0 0,-1 0 23 0 0,1-1-25 0 0,1 1 8 0 0,-2-1 6 0 0,2 0-2 0 0,-1 0-9 0 0,0-1 13 0 0,1 0-4 0 0,-2 1 1 0 0,1-1-10 0 0,0 1 13 0 0,-1-1-14 0 0,2 0 5 0 0,-1 1-12 0 0,1-1 13 0 0,-1-1-4 0 0,1 1 1 0 0,0 1-19 0 0,0-2 15 0 0,0 2-5 0 0,0-1 1 0 0,0 0 0 0 0,1 0 0 0 0,0 0 9 0 0,0-1-2 0 0,1 1-9 0 0,0 0 4 0 0,-1 0-2 0 0,0 0 0 0 0,0 1-10 0 0,1-2 13 0 0,2 1-14 0 0,0-1 23 0 0,0 1-25 0 0,-1-1 17 0 0,0 1-15 0 0,-1-1 14 0 0,0 2-14 0 0,-2-1 14 0 0,0 1-14 0 0,-1 0 5 0 0,0 0-2 0 0,-1 0 0 0 0,-1 1 0 0 0,0 0 0 0 0,0 0 0 0 0,0 0 0 0 0,1 0 0 0 0,-1 0 0 0 0,1-1 0 0 0,0 1 9 0 0,1-1-12 0 0,-1 0 14 0 0,1 0-14 0 0,-1 0 14 0 0,0 0-4 0 0,0 0 10 0 0,0 0-12 0 0,0 0 5 0 0,2 0-2 0 0,1-2 0 0 0,-1 1-10 0 0,3-1 4 0 0,0 1-12 0 0,1-2 13 0 0</inkml:trace>
</inkml:ink>
</file>

<file path=ppt/ink/ink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0 705 2208 0 0,'0'0'1436'0'0,"5"-1"-1221"0"0,2 0-83 0 0,2-1 30 0 0,1-1-2 0 0,0 0-1 0 0,1 1 1 0 0,0-1-9 0 0,0-1 2 0 0,1 0-1 0 0,1 0-9 0 0,0-1 11 0 0,-1 0-31 0 0,2 0 9 0 0,-1 0-14 0 0,0-1 4 0 0,-1 1 7 0 0,-1 1 7 0 0,0-1 17 0 0,1 0-3 0 0,0 0 58 0 0,-1-1-16 0 0,2 0-39 0 0,-1 0 23 0 0,0 0 9 0 0,-2 0-13 0 0,0 0-4 0 0,0 0 11 0 0,0 0-23 0 0,0 0 7 0 0,-2 0-31 0 0,1 2 17 0 0,-2-1-16 0 0,1-1 14 0 0,0 0-42 0 0,0 0 31 0 0,0-1-29 0 0,0-1-2 0 0,-1 1-18 0 0,0 1 22 0 0,-2 0-45 0 0,1 1 23 0 0,0 1-18 0 0,0-1 5 0 0,0-1-30 0 0,-1 0 26 0 0,1 0-18 0 0,1-1 15 0 0,0-1-32 0 0,0-1 27 0 0,2 1-18 0 0,-2 0 6 0 0,1-1 7 0 0,-2 2-2 0 0,0 0-9 0 0,-1 0-6 0 0,-1 0 11 0 0,0 1-4 0 0,-1-1 10 0 0,1 0-2 0 0,1-2-9 0 0,0 0-6 0 0,1-2 2 0 0,0 0-2 0 0,0-1-10 0 0,-1-1 4 0 0,0 1 7 0 0,-1 0-12 0 0,0 0-5 0 0,0-2 20 0 0,-1 1-16 0 0,0 1 15 0 0,0-2-23 0 0,1 1 25 0 0,0-1-17 0 0,0 2 15 0 0,0-1-23 0 0,1 2 25 0 0,0 0-26 0 0,-2 1 17 0 0,0 0-5 0 0,1 3 1 0 0,-2-2 0 0 0,-1 1 0 0 0,-2 0 0 0 0,1-1-10 0 0,-2-1-6 0 0,0-2 20 0 0,0-2-16 0 0,0-2 6 0 0,1-1-2 0 0,1-2-10 0 0</inkml:trace>
</inkml:ink>
</file>

<file path=ppt/ink/ink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118 1 2608 0 0,'0'0'4722'0'0,"1"3"-4610"0"0,-1 1-38 0 0,2 3 19 0 0,0-1-16 0 0,0 2 5 0 0,1-1-12 0 0,0 2 13 0 0,0 0-14 0 0,0 0 14 0 0,0 1-14 0 0,-1-1 23 0 0,2 0-25 0 0,-2 2 8 0 0,2 1-13 0 0,-2 1 13 0 0,0 1 24 0 0,-1 0-17 0 0,1 0-2 0 0,-1-1 11 0 0,0-1-14 0 0,1-1 23 0 0,-2-1-53 0 0,2-2 34 0 0,0 0-21 0 0,-1-1 15 0 0,1 0-14 0 0,0 1 14 0 0,0 1-23 0 0,-1-1 7 0 0,1 1-13 0 0,0 0 22 0 0,0 1-16 0 0,0-1 15 0 0,0 1-32 0 0,0 0 27 0 0,1 0-27 0 0,0 0 8 0 0,0 0 6 0 0,0 1-12 0 0,-1-2 5 0 0,2 0-12 0 0,-2 1 13 0 0,0-1-4 0 0,1 0-9 0 0,0-1-6 0 0,1 1 11 0 0,0 0-4 0 0,1-1-9 0 0,-2 2 13 0 0,1-1-23 0 0,0 0 16 0 0,-1 0-5 0 0,0 1 1 0 0,-2-1 0 0 0,2 1 9 0 0,-1 2-21 0 0,-1-1 16 0 0,2 1-5 0 0,-1 0 1 0 0,2-1 0 0 0,-3 0 9 0 0,2 0-21 0 0,-1 0 16 0 0,1 0-5 0 0,0 2 1 0 0,0-1-10 0 0,0 2 4 0 0,1 1 7 0 0,-1-1-2 0 0,1 0-9 0 0,1-1 22 0 0,-1 1-16 0 0,-2-1 6 0 0,2 0-2 0 0,-3-1 0 0 0,1-1-10 0 0,1 0 22 0 0,-1-2-16 0 0,1 1 6 0 0,-1-1-2 0 0,1-1 0 0 0,-1 0-10 0 0,0 0 22 0 0,0-1-25 0 0,0 0 8 0 0,1 0-3 0 0,-2 0 18 0 0,1 2-23 0 0,0 0 17 0 0,0 0-15 0 0,-1 2 23 0 0,1-1-25 0 0,0 1 8 0 0,-1-1 6 0 0,1-1-12 0 0,0 1-5 0 0,-1-1 11 0 0,1 1-14 0 0,0-2 23 0 0,-1-2-25 0 0,-1 0 17 0 0,1 1-15 0 0,0 0 5 0 0,0 0-2 0 0,1 2 18 0 0,-2 0-23 0 0,2 2 17 0 0,0 0-15 0 0,0 0 14 0 0,-1 0-14 0 0,2 0 23 0 0,-2 0-25 0 0,1 1 8 0 0,-1 1-3 0 0,0 0 0 0 0,0 0 0 0 0,0 1 0 0 0,-1 0 0 0 0,0-1 9 0 0,0 0-12 0 0,0 0 5 0 0,1 1-2 0 0,1 0 0 0 0,-1 1-10 0 0,0-1 13 0 0,1 1-4 0 0,0-2 1 0 0,0 0 9 0 0,-1-2-12 0 0,1-1 5 0 0,-1 1-2 0 0,0-2 0 0 0,-1 0 0 0 0,2 1 0 0 0,0 1 0 0 0,0 1 9 0 0,1 0-12 0 0,-1 2 5 0 0,1 0-2 0 0,0 1-10 0 0,-1-1 13 0 0,0-1-14 0 0,-1-1 14 0 0,1-2-14 0 0,0-1 14 0 0,-1 0-4 0 0,0 0 10 0 0,-1 2-12 0 0,2 2 5 0 0,-1 0-2 0 0,1 1 0 0 0,-1-1 0 0 0,1 1 0 0 0,0-2 0 0 0,-1 0 9 0 0,1-2-12 0 0,0-1 5 0 0,-1 0-2 0 0,1-1 0 0 0,0-1-10 0 0,0 2 13 0 0,-1 0-14 0 0,1 1 14 0 0,0 1-14 0 0,-1 1 14 0 0,1 0-14 0 0,0-1 14 0 0,-1 0 5 0 0,1-2-11 0 0,-1 0 5 0 0,0 0-2 0 0,-1 0 0 0 0,1 2 0 0 0,0 0 0 0 0,1 2 0 0 0,-1 0 9 0 0,1 0-12 0 0,-2-1 5 0 0,1 0-2 0 0,0-2-10 0 0,1-1 13 0 0,-1-1-14 0 0,1 1 14 0 0,-1-1-14 0 0,2 1 14 0 0,-2 0-14 0 0,0 0 14 0 0,1 1-14 0 0,-1 2 23 0 0,1-1-25 0 0,0 1 17 0 0,0-1-15 0 0,-1 1 14 0 0,1 0-14 0 0,0 0 14 0 0,0-1-14 0 0,0 1 14 0 0,-1-1-14 0 0,0 0 14 0 0,-1-2-14 0 0,1 1 14 0 0,-1-1-4 0 0,1 0 10 0 0,-1 1-12 0 0,1 0 5 0 0,-1 1-12 0 0,1 0 13 0 0,-1 0-14 0 0,0 1 14 0 0,0-1-14 0 0,0 0 14 0 0,0 1-14 0 0,0-1 14 0 0,0-1-14 0 0,1 1 14 0 0,-1-1-14 0 0,0 1 23 0 0,1-1-25 0 0,-1-1 17 0 0,1 0-15 0 0,-1 0 14 0 0,0 1-14 0 0,0-1 14 0 0,0 0-14 0 0,0 1 14 0 0,0 0-4 0 0,1 0 1 0 0,0 0 0 0 0,0 2 0 0 0,0 0 9 0 0,1 1-12 0 0,-1 0-5 0 0,1 0 11 0 0,-2-1-4 0 0,0-1 1 0 0,1-1 0 0 0,-1 0 0 0 0,0 0 0 0 0,0-1 9 0 0,0 1-12 0 0,0-1 5 0 0,-1 0-2 0 0,1 0 0 0 0,0 2 0 0 0,0 0 0 0 0,0 1 0 0 0,0 0 9 0 0,0 0-12 0 0,0 0 5 0 0,0 0-12 0 0,0-1 13 0 0,0 0-14 0 0,0 0 14 0 0,0-1-14 0 0,0 0 14 0 0,0 0-14 0 0,0 1 14 0 0,0 0-4 0 0,0 1 10 0 0,0 0-12 0 0,0 0 5 0 0,0 0-2 0 0,0 0 0 0 0,0-1 0 0 0,0-1 0 0 0,0 0 0 0 0,0-2 9 0 0,0 1-12 0 0,0 0 5 0 0,0-1-12 0 0,0 2 13 0 0,0-1-14 0 0,0 1 14 0 0,0 0-14 0 0,0 1 14 0 0,0-1-14 0 0,0 1 14 0 0,0 1-14 0 0,0-1 5 0 0,0 0-2 0 0,0 0 9 0 0,0 0-12 0 0,0 0 23 0 0,0-1-25 0 0,0 1 17 0 0,0 0-5 0 0,0-1 1 0 0,0 1-10 0 0,0-1 13 0 0,0 0-4 0 0,0 1 1 0 0,0-2 0 0 0,0 1 0 0 0,0-1-10 0 0,0 0 22 0 0,0 0-25 0 0,0 0 17 0 0,0-1-15 0 0,0 1 14 0 0,0 0-14 0 0,0 0 14 0 0,0 1-4 0 0,0 0 1 0 0,-1 1 0 0 0,-1-1 0 0 0,0 0 9 0 0,1 0-12 0 0,-1 0 5 0 0,0 1-2 0 0,1-2 0 0 0,-1 0 9 0 0,0 0-12 0 0,0-1 23 0 0,1 1-25 0 0,-1-1 17 0 0,0 1-15 0 0,0-1 14 0 0,0 0-4 0 0,1 1-9 0 0,0-2 4 0 0,-2 1-2 0 0,1-1 0 0 0,1 0 0 0 0,-1 0 0 0 0,0 1 0 0 0,1 1 9 0 0,-2 0-12 0 0,1 1-5 0 0,-1 0 11 0 0,1 0-14 0 0,-1 0 14 0 0,0-1-14 0 0,2 0 14 0 0,-1 0-14 0 0,0-2 14 0 0,1 1-14 0 0,-2-1 14 0 0,1 1-14 0 0,0 0 14 0 0,-1 0-14 0 0,-1 1 14 0 0,1 1-14 0 0,-1 0 23 0 0,1 0-25 0 0,0-1 17 0 0,-1 0-15 0 0,1-1 14 0 0,0-1-14 0 0,1 0 14 0 0,0-1-14 0 0,0 1 14 0 0,-1 0-14 0 0,0 1 14 0 0,0 0-14 0 0,1 1 5 0 0,-3 0-2 0 0,2 0 0 0 0,0 0 0 0 0,-2-1 0 0 0,2 0 0 0 0,-1-1 0 0 0,0 0 0 0 0,1 0 0 0 0,-1 0 0 0 0,-1 0 0 0 0,0 2 0 0 0,-1 0 9 0 0,-1 0-12 0 0,0 1 14 0 0,0 0-14 0 0,1 0 23 0 0,-1-1-25 0 0,0 0 8 0 0,-1 0-3 0 0,2-1 0 0 0,-1 0 0 0 0,0-1 0 0 0,0 0 0 0 0,1 0 0 0 0,-1 0 0 0 0,0 1 0 0 0,-1 0 0 0 0,1 0 0 0 0,-1 1 0 0 0,2-1 0 0 0,0 0 0 0 0,0-2 0 0 0,1 1 0 0 0,-1 0 0 0 0,1-1 0 0 0,0 0 0 0 0,0-1 0 0 0,0 0 0 0 0,0 0 0 0 0,0 0 0 0 0,0 0 0 0 0,0 1 0 0 0,-1 0 0 0 0,0 1 0 0 0,-1 0 0 0 0,0 0 0 0 0,2 0 0 0 0,-2 0 0 0 0,2 0 0 0 0,-1 0 0 0 0,1-1 0 0 0,0-1 0 0 0,0 1 0 0 0,1-2 0 0 0,0 2 0 0 0,1-2 0 0 0,0 0 0 0 0,0 1 0 0 0,-1 0 0 0 0,0 1 0 0 0,-1-1 0 0 0,1 1 0 0 0,-1 0 0 0 0,0 0 0 0 0,0 0 0 0 0,-1 0 0 0 0,0 0 0 0 0,0 0 0 0 0,-1 0 0 0 0,-1 0 0 0 0,2 0 0 0 0,-2 0 0 0 0</inkml:trace>
</inkml:ink>
</file>

<file path=ppt/ink/ink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734 200 2104 0 0,'0'0'0'0'0,"-2"12"121"0"0,-2 1 63 0 0,-1 6-33 0 0,-3 4 92 0 0,-3 5-22 0 0,-2 4-45 0 0,-1 3 25 0 0,-1 1-75 0 0,-1 1 10 0 0,2 1-26 0 0,0 0 14 0 0,3 0-33 0 0,0-1 9 0 0,4-1-13 0 0,-1-3 11 0 0,2-5-22 0 0,1-4 16 0 0,0-6-33 0 0,3-5 18 0 0,-1-4-25 0 0,1-4-2 0 0,1-2 8 0 0,0-2-3 0 0,2-4-18 0 0,0-3 15 0 0,3-6-5 0 0,0-5 1 0 0,2-6 9 0 0,2-3-2 0 0,-2-4 1 0 0,2-2-9 0 0,1 0 30 0 0,1 2-9 0 0,1 1 13 0 0,0 1 16 0 0,2 1-13 0 0,1 1 6 0 0,0-1 7 0 0,0 0 7 0 0,-1 2-11 0 0,0-1 5 0 0,-2 3-2 0 0,0-1-10 0 0,-3 3-6 0 0,-1 3 11 0 0,-2 3 5 0 0,-2 4 8 0 0,-1 2-20 0 0,-1 5 16 0 0,-1 1-5 0 0,0 0-9 0 0,-1 1 457 0 0,0 4-476 0 0,-2 2-13 0 0,-4 6 4 0 0,-2 5-21 0 0,-2 5 15 0 0,-1 4-24 0 0,-1 2 16 0 0,1 2-24 0 0,1 0 25 0 0,1-1-35 0 0,1 1 19 0 0,-1-2-16 0 0,0 1 23 0 0,0-1-25 0 0,1-1 8 0 0,1-1 6 0 0,2-3-12 0 0,1-5-5 0 0,1-5 11 0 0,3-4-4 0 0,0-3 10 0 0,2-6-12 0 0,1-5 14 0 0,1-7 5 0 0,3-6-1 0 0,-1-4 1 0 0,2-3 0 0 0,0-4-10 0 0,1-3 13 0 0,-1-4-14 0 0,2-1 23 0 0,0-2-25 0 0,1 2 8 0 0,0 1 6 0 0,1 4-2 0 0,1 4 1 0 0,-1 3 0 0 0,-1 3 9 0 0,-1 3-12 0 0,-2 2 14 0 0,-1 2-4 0 0,0 2 10 0 0,-2 1-12 0 0,-1 2 14 0 0,-1 3 5 0 0,-1 2-11 0 0,-1 2 14 0 0,1 1-23 0 0,-1 2-3 0 0,0 1 10 0 0,-1 1-4 0 0,1 0 1 0 0,0 0-10 0 0,0 1 4 0 0,0-1-2 0 0,0 0-10 0 0,0 1 13 0 0,-1 3-23 0 0,-2 4 16 0 0,-1 6-15 0 0,-1 2 5 0 0,0 3-12 0 0,-2 1 4 0 0,1 1-2 0 0,0 1 0 0 0,0 2 0 0 0,0 0 9 0 0,1 2-12 0 0,0 0 5 0 0,0 0-12 0 0,-1-1 13 0 0,-1 1-4 0 0,1-4 1 0 0,-1-3-10 0 0,2-1 13 0 0,0-3-14 0 0,0-1 14 0 0,0 0-14 0 0,-1 0 14 0 0,1 0-14 0 0,-1 0 23 0 0,-1 3-25 0 0,0 0 17 0 0,0 2-5 0 0,0 0 1 0 0,-1 1 0 0 0,0 0 9 0 0,1-2-12 0 0,0-1 23 0 0,0-2-25 0 0,1-2 17 0 0,1-2-15 0 0,-1 0 14 0 0,1-1-4 0 0,-1 0 1 0 0,0-1-10 0 0,0 2 13 0 0,-2-1-4 0 0,1 0 10 0 0,-1 1-12 0 0,-1 0 5 0 0,3-1 16 0 0,-1-1-14 0 0,0 0 6 0 0,1-2 16 0 0,0 1-14 0 0,-1-1 15 0 0,-1 2-14 0 0,0 2 14 0 0,-2 1-14 0 0,0 1 23 0 0,1 1-16 0 0,0 0 15 0 0,-1 0-14 0 0,1-1 5 0 0,1-1 16 0 0,2-2-4 0 0,0-1-17 0 0,0-1 24 0 0,1 0-17 0 0,0 0 6 0 0,0 0-2 0 0,-1 1-10 0 0,1 0 4 0 0,-1 1-12 0 0,-1 2 4 0 0,1-2-2 0 0,0 0 9 0 0,0-1-12 0 0,0-1 14 0 0,1-1-4 0 0,0-1 1 0 0,0 1-10 0 0,0-1 13 0 0,0 1-4 0 0,-1 0 1 0 0,-2 1-10 0 0,0 1 4 0 0,-2 0-2 0 0,1 2 0 0 0,0-2-10 0 0,0 1 4 0 0,1-1 16 0 0,0-1-32 0 0,2-1 10 0 0,0 1 5 0 0,-1 0-12 0 0,-2 0 5 0 0,-1 3-2 0 0,-2 1 9 0 0,-4 2-12 0 0,-2 1 5 0 0,-3 0-2 0 0,-1 1 9 0 0,0-1-2 0 0,-3-1-9 0 0,-2-1 4 0 0</inkml:trace>
</inkml:ink>
</file>

<file path=ppt/ink/ink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0 442 3000 0 0,'0'0'404'0'0,"4"-1"-225"0"0,1 0 125 0 0,2-1-31 0 0,0 1-13 0 0,1-1-1 0 0,1 1-49 0 0,1 1 22 0 0,2-1-65 0 0,0 0 17 0 0,1 0-8 0 0,2-1 9 0 0,1 1-30 0 0,0 0 18 0 0,-1-1-34 0 0,0 0 9 0 0,0 1 5 0 0,0-1 16 0 0,0 1-3 0 0,-1-1 11 0 0,2 0-12 0 0,-1-1 5 0 0,0-1-12 0 0,0 0 4 0 0,0-1 16 0 0,-1-2-4 0 0,0 0-36 0 0,-2-1 21 0 0,0 2-36 0 0,-1 0 18 0 0,-2 1-44 0 0,0 1 31 0 0,-1 0-38 0 0,1 0 10 0 0,0 0-4 0 0,1-1-10 0 0,-1 1-15 0 0,2-1 4 0 0,-2-1-3 0 0,1 1 0 0 0,-1-1-28 0 0,2 0 26 0 0,-1 0-18 0 0,-1 1 15 0 0,-1 0-23 0 0,2 1 7 0 0,0-1-13 0 0,1 0 4 0 0,1-1-2 0 0,1 0-10 0 0,0 0 4 0 0,0 1-12 0 0,-2-1 4 0 0,0 1 16 0 0,-2 1-32 0 0,0 0 28 0 0,0 1-27 0 0,1-2 17 0 0,0 0-15 0 0,1-1 23 0 0,1-2-25 0 0,1-1 8 0 0,-1-1 6 0 0,2-2-2 0 0,-2 1-9 0 0,-1 0 13 0 0,0 0-4 0 0,0 0 1 0 0,0-2-10 0 0,0-2 13 0 0,2-2-14 0 0,1 1 5 0 0,-1 1-12 0 0,-1 0 13 0 0,-1 3 5 0 0,0 2-11 0 0,-2 1 5 0 0,1-1-2 0 0</inkml:trace>
</inkml:ink>
</file>

<file path=ppt/ink/ink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1 667 3000 0 0,'0'0'1939'0'0,"4"3"-1765"0"0,4-2-62 0 0,2 2 6 0 0,4-1 13 0 0,0 0-5 0 0,3-1-8 0 0,0-1 22 0 0,1 0-6 0 0,-1 0 11 0 0,2-2 16 0 0,-1 1-3 0 0,1-2-26 0 0,0-1 17 0 0,-1-1-16 0 0,1 0 14 0 0,0-1-14 0 0,-1 0 14 0 0,0 0-14 0 0,-1 2 14 0 0,-1-1-23 0 0,0 1 25 0 0,0-1-7 0 0,-1 1 2 0 0,0 1 0 0 0,-1-1 0 0 0,0 1-38 0 0,0-1 2 0 0,0 1 7 0 0,2-1-4 0 0,0-1-27 0 0,-1 1 17 0 0,0-1-25 0 0,-1 1 7 0 0,-3 1-13 0 0,0 0 13 0 0,-2 1-23 0 0,-1 0 7 0 0,1-1-3 0 0,-1-1-10 0 0,1 0 4 0 0,0 0-2 0 0,1-1 0 0 0,-1 1-10 0 0,1-1 4 0 0,-2 0-2 0 0,1 0-19 0 0,-1 1 24 0 0,1 0-26 0 0,1-1 26 0 0,-1 1-26 0 0,1-2 17 0 0,0 1-24 0 0,1-1 25 0 0,0 1-26 0 0,1-1 8 0 0,0 0-3 0 0,0 1 0 0 0,0 0 0 0 0,0 0 9 0 0,-1-1-21 0 0,-1 1 16 0 0,0-2-15 0 0,1 1 23 0 0,1-2-25 0 0,0-1 8 0 0,1-1 6 0 0,0 1-12 0 0,-1-1-5 0 0,-1 1 11 0 0,0 0-4 0 0,-1 1 10 0 0,-1-1-12 0 0,0 0 5 0 0,0 1-2 0 0,-2 0 9 0 0,1 0-12 0 0,-1 1 14 0 0,1-1-4 0 0,2-1-9 0 0,0-1 4 0 0,1 0-2 0 0,-1 0 0 0 0,-1 0 18 0 0,1 1-23 0 0,-3-1 17 0 0,1 1-5 0 0,0-1-9 0 0,1-1-6 0 0,1-1 11 0 0,2-3-14 0 0,2-2 23 0 0,1-2-25 0 0,2-2 17 0 0,0-2-15 0 0,1-1 5 0 0,0 0-12 0 0,-1 0 4 0 0,8-10-10083 0 0</inkml:trace>
</inkml:ink>
</file>

<file path=ppt/ink/ink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0 465 2808 0 0,'0'0'595'0'0,"3"2"-517"0"0,-1 0 20 0 0,2 1 4 0 0,2-1 48 0 0,2 1-4 0 0,0-2 52 0 0,1 1-4 0 0,0-1 42 0 0,0 1-9 0 0,-1-1 14 0 0,0 1-2 0 0,1 0-37 0 0,0 0 21 0 0,2 0-27 0 0,0-1 25 0 0,1 0-17 0 0,1-1 6 0 0,-2 0-49 0 0,1-1 23 0 0,-1 1-47 0 0,1 0 3 0 0,-1-1-21 0 0,1-1 13 0 0,-1 1-52 0 0,2-1 15 0 0,-1-1-17 0 0,3 0 4 0 0,-1 0-21 0 0,1 0 6 0 0,1-1-3 0 0,-1 1 0 0 0,0 0-10 0 0,1-1-6 0 0,-1 1 2 0 0,0 0-2 0 0,-1-1-10 0 0,0 1 13 0 0,1-2-32 0 0,0 0 27 0 0,2 1-55 0 0,-1 1 25 0 0,-1-1-9 0 0,-3 1 10 0 0,-2 1-2 0 0,0-1 19 0 0,-1 1-14 0 0,1 1 24 0 0,1-2-6 0 0,1 1 20 0 0,1-2-4 0 0,-1 1 11 0 0,1-1-21 0 0,-2 1 16 0 0,-1 0-15 0 0,0 0-5 0 0,0-1 2 0 0,1 1-12 0 0,0 0 4 0 0,0 0-2 0 0,0-1-10 0 0,0 1 13 0 0,1-2-23 0 0,0 1 16 0 0,0-2-5 0 0,2-1-9 0 0,1 0 4 0 0,-1-1-2 0 0,1 0-10 0 0,-1 2 22 0 0,-1 0-25 0 0,-1 2 17 0 0,1-1-15 0 0,-2 1 14 0 0,1 0-4 0 0,0-2-9 0 0,2 0 4 0 0,0-2-2 0 0,2-1 0 0 0,-1-2 0 0 0,1-1 0 0 0,0-1 0 0 0,-2 1 9 0 0,1-2-12 0 0,-1-2 5 0 0,0-2-2 0 0,0-1-10 0 0,0-2 13 0 0,1 1-14 0 0,0-2 14 0 0,-1-2-14 0 0,2-2 5 0 0,4-13-8662 0 0</inkml:trace>
</inkml:ink>
</file>

<file path=ppt/ink/ink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0 437 4008 0 0,'0'0'3752'0'0,"5"-1"-3600"0"0,2 1 0 0 0,2-3 0 0 0,3 1 9 0 0,1-2-12 0 0,-1-1 5 0 0,1 1-12 0 0,-2 0 13 0 0,-1 0-14 0 0,-1 2 14 0 0,-1 0-14 0 0,0-1 5 0 0,-1 0 16 0 0,3 0 5 0 0,1-1-47 0 0,2-1 15 0 0,2 0-35 0 0,-1-1 17 0 0,0 2-16 0 0,-1-1 23 0 0,-2 2-44 0 0,-1 0 14 0 0,-1 0 3 0 0,-2 1 7 0 0,2 0-39 0 0,-1-1 22 0 0,2-1-18 0 0,1 0 14 0 0,1-2-14 0 0,0 1 5 0 0,-1-1-2 0 0,0 1 0 0 0,-2 0-28 0 0,1 0 26 0 0,-4 2 1 0 0,1-1 0 0 0,0 0-9 0 0,0-1 4 0 0,0 0-2 0 0,1-1 0 0 0,0-2-19 0 0,2 1 15 0 0,-1-1-15 0 0,0 0-5 0 0,1 0 2 0 0,0-1-12 0 0,-1 2 13 0 0,-1 0-14 0 0,0 1 5 0 0,0 0-2 0 0,-1 0 9 0 0,2 0-12 0 0,0 0 14 0 0,0-1-14 0 0,1 1 5 0 0,0 0-2 0 0,-1-1-10 0 0,1 1 13 0 0,0 0-14 0 0,1 0 14 0 0,-2 1-23 0 0,-2 1 7 0 0,0 0-3 0 0,1 0 18 0 0,-1 0-23 0 0,-1 0 17 0 0,1 0-15 0 0,2-1 14 0 0,-2 0-14 0 0,2-1 14 0 0,-1 0-4 0 0,1 0 1 0 0,0 0-10 0 0,-1 0 4 0 0,-1 0 7 0 0,-1 1-12 0 0,-1 1 5 0 0,-1-1-2 0 0,1 0 0 0 0,0-1 0 0 0,0 0-10 0 0,0-2 13 0 0,0 2-14 0 0,0-1 5 0 0,-2 2-2 0 0,2 0 9 0 0,-2 2-12 0 0,-1 1 14 0 0,-1 0-14 0 0,1 0 14 0 0,0 1-14 0 0,-1 0 23 0 0,-1 1-25 0 0,1 0 17 0 0,-1-1-15 0 0,0 1 5 0 0,0 0-12 0 0,0 0 13 0 0</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05" units="cm"/>
      <inkml:brushProperty name="color" value="#0b868d"/>
    </inkml:brush>
  </inkml:definitions>
  <inkml:trace contextRef="#ctx0" brushRef="#br0">29 44 1496 0 0,'0'0'1496'0'0,"-4"3"-1013"0"0,0-1-22 0 0,1 0-176 0 0,0 0 73 0 0,0 0-108 0 0,0-1 44 0 0,2 1-26 0 0,-1-2 5 0 0,-1 0-39 0 0,2 0 21 0 0,-1-1-46 0 0,3-1 13 0 0,1 0-16 0 0,4-1 13 0 0,2 0-14 0 0,3-1 14 0 0,1 1-42 0 0,1 0 22 0 0,2 0-36 0 0,0 0 27 0 0,1 0-36 0 0,1 1 19 0 0,0-1-44 0 0,-2 1 22 0 0,-2 0-18 0 0,-4 0 14 0 0,-1 1-42 0 0,0-1 31 0 0,-3 1-20 0 0,1-1 6 0 0,-2 1-12 0 0,1 0 4 0 0,0 0 7 0 0,-3 0-12 0 0,0 1 14 0 0,0-2 5 0 0,1 1-1 0 0,-1 0-9 0 0,-2 0 4 0 0,1 1-12 0 0,-1-1 306 0 0,2 1-328 0 0,-1 0 2 0 0,1 0-21 0 0,-2 0 6 0 0,1-1-13 0 0,-1 1 13 0 0,1 0-23 0 0,-1 0 16 0 0,2 1-15 0 0,-1-1 5 0 0,0 1-2 0 0,1 3 9 0 0,-1 0-21 0 0,0 2 7 0 0,0 0 6 0 0,-1 0-2 0 0,0 0 1 0 0,0 1-10 0 0,0-1 13 0 0,-1 0 5 0 0,-2 0-11 0 0,1 0 5 0 0,2 0-2 0 0,-2 1 0 0 0,1 0 0 0 0,-1 1-10 0 0,1 0 13 0 0,-2 0-4 0 0,1 0 1 0 0,0 1 0 0 0,0 0-10 0 0,1 0 13 0 0,1-1-4 0 0,-1 1-9 0 0,1 0 4 0 0,0 0-12 0 0,0 0 4 0 0,0 1 7 0 0,0 0-21 0 0,0 1 25 0 0,0 0-17 0 0,0 0 15 0 0,0 1-4 0 0,0-1 1 0 0,-1 0 0 0 0,-1-1-10 0 0,0 0 13 0 0,0-2 5 0 0,0-1-20 0 0,0 0 25 0 0,0-1-17 0 0,0 1-4 0 0,1 0 2 0 0,-1-1-12 0 0,0 1 4 0 0,1 0-2 0 0,-1 1 9 0 0,1 0-12 0 0,0-1 5 0 0,0 1-2 0 0,1-1-10 0 0,-1-1 13 0 0,-1 0-14 0 0,0 1 23 0 0,0 0-25 0 0,-1 1 8 0 0,0 0 6 0 0,0 1-12 0 0,0 0 5 0 0,-1 0 16 0 0,1 1-23 0 0,1-1 17 0 0,-2 0-15 0 0,2-2 23 0 0,-1-2-34 0 0,1 1 19 0 0,0-3-16 0 0,1-1 14 0 0</inkml:trace>
</inkml:ink>
</file>

<file path=ppt/ink/ink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432 1 4512 0 0,'0'0'1889'0'0,"-5"3"-1745"0"0,-1 1 31 0 0,-4 2-34 0 0,0 0 15 0 0,0 0-43 0 0,0 0 13 0 0,-1 0 3 0 0,0 0-2 0 0,0 0-27 0 0,-1 0 26 0 0,0 1-18 0 0,0 0 15 0 0,0-1-23 0 0,1 2 16 0 0,1-1-24 0 0,-1 0 16 0 0,1 0-24 0 0,0 2 7 0 0,0 0 6 0 0,-1 1 16 0 0,-2-1-31 0 0,0 2 19 0 0,0-2-34 0 0,0 1 27 0 0,1-1-8 0 0,1 0 2 0 0,2 0-10 0 0,1-1 13 0 0,1-1-32 0 0,1 1 18 0 0,0-1-16 0 0,0 0 14 0 0,1 0-14 0 0,-1 1 14 0 0,1 0 5 0 0,-2 1-1 0 0,1 0 1 0 0,0 0 0 0 0,1 1-19 0 0,-1-1 15 0 0,1 2 4 0 0,-1 0-1 0 0,2 0-9 0 0,1-1 13 0 0,-1 2-14 0 0,-1-2 14 0 0,2 1-14 0 0,0 1 14 0 0,-1-1-14 0 0,2 1 23 0 0,-1 0-44 0 0,1 0 23 0 0,0-1-18 0 0,-1 1 5 0 0,0-1-30 0 0,1 1 26 0 0,1 0-18 0 0,0-2 15 0 0,0 1-14 0 0,1-2-5 0 0,0 0 2 0 0,0-1 16 0 0,0 0-4 0 0,0-1-8 0 0,0 1 13 0 0,0 0 5 0 0,0 2-20 0 0,0 0 16 0 0,0 0-24 0 0,0 1 25 0 0,0 1-35 0 0,-1-1 28 0 0,-1 0-27 0 0,2-1 17 0 0,-2 0-24 0 0,2 1 16 0 0,-1-2-15 0 0,1 1 14 0 0,0 1-14 0 0,0 1 5 0 0,0-1-2 0 0,0 2 18 0 0,0-1-23 0 0,1 0 8 0 0,1-1 15 0 0,-2 0-14 0 0,2-1-4 0 0,0-1 20 0 0,-1-1-25 0 0,-1-1 17 0 0,0 1 4 0 0,0 0-11 0 0,0 1-5 0 0,0 0 20 0 0,0 0-25 0 0,0 0 17 0 0,1 0-15 0 0,0 0 14 0 0,1-1-14 0 0,-1-1 5 0 0,0 1-2 0 0,1-1 18 0 0,0 1-23 0 0,0 0 8 0 0,0 0 15 0 0,0 1-14 0 0,0-2-4 0 0,1 2 20 0 0,-2-1-25 0 0,2 1 17 0 0,0-1-15 0 0,-1 0 14 0 0,1 0-14 0 0,0 1 5 0 0,0-1-2 0 0,0 1 18 0 0,-1 0-23 0 0,1-1 8 0 0,0 2 6 0 0,0-2-12 0 0,0 1 5 0 0,2-1-2 0 0,-2 0-10 0 0,0-2 22 0 0,1-2-25 0 0,-2 0 17 0 0,0-1-15 0 0,0-1 14 0 0,-1 0-14 0 0,1 1 14 0 0,1 1-14 0 0,-1 0 5 0 0,1 0-2 0 0,1 1 0 0 0,-1-1 0 0 0,1 2 0 0 0,1-1 0 0 0,0 1 9 0 0,0 0-21 0 0,1 0 16 0 0,0 0-5 0 0,0 0 1 0 0,0 1 0 0 0,0-2 0 0 0,0 0 0 0 0,-1 1 18 0 0,1-1-23 0 0,0-1 17 0 0,0 2-5 0 0,1 0 19 0 0,0 0-23 0 0,0 0 8 0 0,-1 0-3 0 0,0-1 9 0 0,-2 0-12 0 0,2-1 5 0 0,-2 0-12 0 0,1-1 13 0 0,0 1-14 0 0,0 0 23 0 0,-1-1-25 0 0,1 0 17 0 0,-1 0-15 0 0,1 1 5 0 0,0-1-2 0 0,1 1 9 0 0,-1-1-12 0 0,0 1 5 0 0,0-1-2 0 0,1 1 0 0 0,-2-1 0 0 0,2 0 0 0 0,-2-1-10 0 0,1 1 13 0 0,-1 0 5 0 0,1 0-11 0 0,0-1 5 0 0,0 2-2 0 0,-1-2 0 0 0,1 1 0 0 0,-2-1 0 0 0,2 1 0 0 0,-2-2 9 0 0,0 2-12 0 0,1-2 5 0 0,-1 1-2 0 0,1-1 0 0 0,-1 0 9 0 0,0 0-12 0 0,1 0 14 0 0,-1 0-23 0 0,0 0 16 0 0,1 1-15 0 0,-1-1 14 0 0,1-1-14 0 0,0 2 14 0 0,-2-1-14 0 0,3 0 14 0 0,-3 0-4 0 0,2 0 1 0 0,-1 0-10 0 0,0 0 13 0 0,1-1-14 0 0,0 0 23 0 0,-1 0-16 0 0,2 0 6 0 0,-1 0-2 0 0,2 0 0 0 0,-2 0 0 0 0,2 0 0 0 0,-2 0-10 0 0,2 0 13 0 0,-2 0-14 0 0,2 0 14 0 0,-1 0-14 0 0,0 0 23 0 0,0 0-25 0 0,1 0 17 0 0,-1 0-5 0 0,0 0 1 0 0,0 0 0 0 0,1 0 0 0 0,-2 0 0 0 0,2 0 0 0 0,1 0 9 0 0,-1 0-2 0 0,1-1-9 0 0,1 0 13 0 0,0 0-14 0 0,1 0 23 0 0,1-1-16 0 0,-1 1 6 0 0,0-1-2 0 0,-1 0 18 0 0,0 0-23 0 0,-3 1 17 0 0,2-1-5 0 0,-3 1 1 0 0,2 0-10 0 0,-2 0 4 0 0,1-1 7 0 0,-1 0-12 0 0,2 0-5 0 0,0 0 11 0 0,1-1-14 0 0,-1 0 23 0 0,0 0-25 0 0,-1 0 17 0 0,1 1-15 0 0,-1 0 5 0 0,1-1-2 0 0,-1 1 0 0 0,1 0 9 0 0,-2 1-12 0 0,2-1 5 0 0,0 0-2 0 0,1-1 0 0 0,0 0 0 0 0,1 0-10 0 0,-1-1 13 0 0,0 0-14 0 0,1 1 14 0 0,-2-1-14 0 0,1-1 23 0 0,1 0-25 0 0,0 0 17 0 0,0-1-15 0 0,-1 0 14 0 0,1 1-14 0 0,0-2 14 0 0,-1 1-14 0 0,1-2 14 0 0,0 1-4 0 0,1-2 1 0 0,-2 0 0 0 0,2-1 18 0 0,-2 0-23 0 0,1-3 8 0 0</inkml:trace>
</inkml:ink>
</file>

<file path=ppt/ink/ink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240 0 4416 0 0,'0'0'3200'0'0,"3"2"-3184"0"0,1 0 9 0 0,3 2-2 0 0,0-1-9 0 0,-1 1 13 0 0,0 0-4 0 0,0 1 1 0 0,2-1 18 0 0,-1 0-4 0 0,-1 1 20 0 0,2 0 5 0 0,0 0 0 0 0,-1 0 10 0 0,2 0-2 0 0,-1 1 1 0 0,1 3 9 0 0,-1-1 7 0 0,1 2 8 0 0,-1 0 8 0 0,0 0-20 0 0,0-1 16 0 0,-1 0 13 0 0,0-2-13 0 0,-1 1 6 0 0,0-2-12 0 0,0 1-6 0 0,1 1 20 0 0,0 0-25 0 0,0 0 8 0 0,-1 0-13 0 0,1-1 13 0 0,0 1 5 0 0,0-1-1 0 0,-1 0-9 0 0,-2-1 4 0 0,0 0-21 0 0,-1 0 15 0 0,0-1 4 0 0,0 1-1 0 0,2 0-9 0 0,-2 0 13 0 0,2 1-32 0 0,-1-1 18 0 0,1 2-16 0 0,0-1 14 0 0,0 1-4 0 0,1 0 10 0 0,-1 0-21 0 0,1 1 16 0 0,-2-2-33 0 0,0 1 18 0 0,0-1-6 0 0,0 1 10 0 0,0-1-30 0 0,1 1 18 0 0,-1 1-25 0 0,0-2 25 0 0,0 2-26 0 0,-1-1 26 0 0,0 1-17 0 0,1-1-4 0 0,0 0-8 0 0,1 0 20 0 0,-1 0-16 0 0,1 0 15 0 0,1 1-23 0 0,-3-1 25 0 0,1 1-17 0 0,-1 1 15 0 0,-1-1-23 0 0,0 0 25 0 0,0 1-17 0 0,-1 0 15 0 0,1 0-23 0 0,0 0 16 0 0,-1-1 4 0 0,1-1-11 0 0,0 1 5 0 0,-1-2-2 0 0,0 3 9 0 0,2-1-12 0 0,-1 2 14 0 0,-1 0-14 0 0,0 0 5 0 0,1 1-2 0 0,-1 2-10 0 0,-1-1 22 0 0,0 1-25 0 0,0-2 26 0 0,1 1-26 0 0,0-1 17 0 0,0-2-15 0 0,0 1 14 0 0,0-2-4 0 0,0 0-9 0 0,-1 0-6 0 0,1 1 20 0 0,-1 1-25 0 0,1-1 17 0 0,-1 1-5 0 0,0-2-9 0 0,0 0 4 0 0,0-1-2 0 0,0 0-10 0 0,0 0 22 0 0,0-1-16 0 0,0 0 6 0 0,-1 0-2 0 0,0 0 9 0 0,0 0-12 0 0,-1 0 5 0 0,1 1-2 0 0,0 2 18 0 0,0 0-23 0 0,1 0 8 0 0,0 1-13 0 0,0 0 22 0 0,-1-2-25 0 0,0-1 8 0 0,1-2-3 0 0,-1-2 0 0 0,0-1 0 0 0,1 2 0 0 0,0-1 0 0 0,-1 2 18 0 0,1 0-23 0 0,-1 3 8 0 0,-1 0-3 0 0,1 0 0 0 0,-1 1 0 0 0,1-2 0 0 0,-1 1 9 0 0,1-1-2 0 0,0-1-9 0 0,-1 0 13 0 0,0-1-14 0 0,0 1 23 0 0,1 0-16 0 0,-1-1 6 0 0,0 1-2 0 0,1-1 9 0 0,-1 2-12 0 0,0-1 5 0 0,1 1-12 0 0,-1-1 13 0 0,-1 1-14 0 0,1 0 23 0 0,-2-1-25 0 0,2 1 17 0 0,-1-1-15 0 0,-1 0 5 0 0,2-1-2 0 0,-2 0 9 0 0,2 1-12 0 0,-2 1 5 0 0,1 1-2 0 0,-1-1 0 0 0,0 0 0 0 0,-1 1 0 0 0,0 0 0 0 0,1 0 9 0 0,0-1-12 0 0,-1 1 5 0 0,0-1-2 0 0,0 0 0 0 0,0 0 0 0 0,0-1 0 0 0,0 1 0 0 0,0-1 9 0 0,-1 2-12 0 0,-1-1 14 0 0,1 0-4 0 0,1 1 1 0 0,-1-1 9 0 0,1-1-12 0 0,-1-1 14 0 0,1 1 5 0 0,0-1-20 0 0,2-1 16 0 0,-1 0-15 0 0,0 0 23 0 0,0 0-34 0 0,-1 0 19 0 0,1-1-16 0 0,0 0 5 0 0,-1 0 7 0 0,1 0-12 0 0,-1 1 5 0 0,1-2-2 0 0,-1 1 0 0 0,0-1 0 0 0,0 1-10 0 0,-1 0 13 0 0,1 0-14 0 0,-1 0 14 0 0,1 0-14 0 0,0-1 23 0 0,-1 1-25 0 0,2-1 17 0 0,-2 1-15 0 0,1-1 14 0 0,0 1-14 0 0,1 0 14 0 0,-2-1-14 0 0,0 2 14 0 0,-2 0-4 0 0,2 0 1 0 0,-2 0-10 0 0,2-1 13 0 0,-1 0-14 0 0,2 0 23 0 0,0 0-16 0 0,1-1 6 0 0,0-1-2 0 0,0 0 0 0 0,1 1 0 0 0,0-1 9 0 0,-2 1-2 0 0,1-1 1 0 0,-1 0-10 0 0,2 0 4 0 0,-2 1-2 0 0,2-1 0 0 0,-1 1 0 0 0,1-1 0 0 0,-1 0 9 0 0,2 0-12 0 0,-3 0 5 0 0,2 0-2 0 0,-2 1 0 0 0,1-2 0 0 0,-1 0-10 0 0,1 1 13 0 0,-1-1-14 0 0,2 0 14 0 0,-2 1-14 0 0,0-2 23 0 0,0 2-25 0 0,-1 0 17 0 0,0 0-15 0 0,-2 1 14 0 0,0 0-14 0 0,1-1 14 0 0,0 1-14 0 0,1-1 14 0 0,0 0-14 0 0,-1 1 14 0 0,1-1-14 0 0,-2 1 14 0 0,0-2-14 0 0,-1 2 14 0 0,1-1-14 0 0,-1-1 23 0 0,-1 1-25 0 0,-1-1 17 0 0,-1 0-15 0 0,-3 0 14 0 0,-1-1-14 0 0,-1-2 5 0 0</inkml:trace>
</inkml:ink>
</file>

<file path=ppt/ink/ink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665 0 9848 0 0,'0'0'1982'0'0,"-4"3"-1540"0"0,-1 1-252 0 0,-1 2 77 0 0,-3 0-148 0 0,1 2 42 0 0,-2 0-74 0 0,2 0 17 0 0,-2 0-27 0 0,0 1 24 0 0,-2 0-17 0 0,-2 2 6 0 0,2 0-2 0 0,-1-1 0 0 0,3 0 0 0 0,0 0 0 0 0,1 1-10 0 0,2 0 13 0 0,0 0-14 0 0,0 1 5 0 0,-1-1 16 0 0,-1 2-14 0 0,0-1 15 0 0,-1 2 14 0 0,1-2-41 0 0,1-1 23 0 0,1 0-18 0 0,-1-1 5 0 0,0 1-21 0 0,-1 2 15 0 0,1 1-24 0 0,-1 0-3 0 0,-1 0 10 0 0,1 0-4 0 0,0-1-18 0 0,0-2 15 0 0,2 0-5 0 0,0-1-9 0 0,-1 1 4 0 0,1 0-2 0 0,-2 0 0 0 0,1 2-10 0 0,-2 0 4 0 0,-1 2-2 0 0,0 0-19 0 0,0 1 24 0 0,0-1-35 0 0,0-1 19 0 0,3 0-6 0 0,0-2 10 0 0,0 0-12 0 0,0-2 5 0 0,1 0-12 0 0,-2 0 22 0 0,1 1-16 0 0,-2 0 6 0 0,0 0-2 0 0,-1 0 9 0 0,1 2-21 0 0,0-1 16 0 0,1 0-15 0 0,1 0 5 0 0,1 0-2 0 0,-1-1 0 0 0,1 0 0 0 0,0 1 9 0 0,1 1-21 0 0,0 1 16 0 0,0 0-15 0 0,1 1 14 0 0,0-1-14 0 0,2 0 14 0 0,0-1-14 0 0,0-1 14 0 0,1 0-14 0 0,-1-1 14 0 0,0-2-4 0 0,0 1 1 0 0,1 0 9 0 0,-2 0-12 0 0,1 0 5 0 0,-1 1 7 0 0,2 0-12 0 0,-1-1 5 0 0,2 0-2 0 0,-2-1 9 0 0,1 1-21 0 0,1-2 16 0 0,-1 1-15 0 0,0-1 14 0 0,-1-1-14 0 0,1 1 5 0 0,0 0-2 0 0,0 2 0 0 0,1 2 0 0 0,0 0 0 0 0,1 0 0 0 0,0 0 0 0 0,0-1 0 0 0,0-2 9 0 0,0 0-12 0 0,-1-1 14 0 0,0-1-4 0 0,0 1 1 0 0,2 1 0 0 0,0-1 9 0 0,-1 1-12 0 0,-1 1 5 0 0,1-1-2 0 0,1 1 0 0 0,-1 0 0 0 0,0 0 0 0 0,0-2 0 0 0,-1 0 18 0 0,0-2-14 0 0,1-1 6 0 0,1 0-2 0 0,0 1 9 0 0,0 0-12 0 0,-1 0 5 0 0,1 2-12 0 0,0-1 3 0 0,1 2-1 0 0,-1-1 10 0 0,0 1-22 0 0,2-2 16 0 0,-2 0-15 0 0,0-1 14 0 0,0-2-14 0 0,0-2 14 0 0,-1 1-14 0 0,0-1 14 0 0,1 0-14 0 0,0-1 4 0 0,0 2-1 0 0,1 0 0 0 0,0 0 0 0 0,-1 0 0 0 0,1 1 0 0 0,0-1 0 0 0,1 1 0 0 0,-1-1 0 0 0,1 1 0 0 0,1 1 0 0 0,-1 0 0 0 0,1 0 0 0 0,-1-2 0 0 0,0 1 0 0 0,0-1 0 0 0,0 1 0 0 0,0-2 0 0 0,0 1 0 0 0,0-1 0 0 0,-1 1 0 0 0,1 0 0 0 0,1-1 0 0 0,0 0 0 0 0,1 1 0 0 0,0-1 0 0 0,0 0 0 0 0,0 0 0 0 0,0 1 0 0 0,-1-1 0 0 0,1 0 0 0 0,-2 0 0 0 0,2 0 0 0 0,0-1 0 0 0,0 1 0 0 0,-1-1 0 0 0,1 0 0 0 0,0 0 0 0 0,0 1 0 0 0,0-1 0 0 0,1 0 0 0 0,0-1 0 0 0,2 1 0 0 0,-1 0 0 0 0,1-1 0 0 0,0 0 0 0 0,-2 0 0 0 0,0 0 0 0 0,-1 0 0 0 0,1 0 0 0 0,-1 0 0 0 0,0-1 0 0 0,0 1 0 0 0,0-1 0 0 0,0 1 0 0 0,0-1 0 0 0,0-1 10 0 0,1 1-13 0 0,0 0 14 0 0,0 0-14 0 0,0 0 14 0 0,0-1-14 0 0,1 1 23 0 0,1-1-25 0 0,-1 0 17 0 0,2 0-15 0 0,-1-1 14 0 0,0 1-14 0 0,0 0 14 0 0,0 0-14 0 0,0-1 14 0 0,-1 1-14 0 0,0 0 14 0 0,1 0-14 0 0,-3 0 14 0 0,1 0-14 0 0,0 0 4 0 0,1-1-1 0 0,2-1 0 0 0,0 0 0 0 0,2-2 0 0 0,2-1 0 0 0,-1-1 0 0 0,2 0 0 0 0,-1 0 10 0 0,-1-1-13 0 0,0 2 23 0 0,0-2-25 0 0,1 0 7 0 0,1-2-2 0 0,2-1 0 0 0,3-2 0 0 0,3-5 10 0 0</inkml:trace>
</inkml:ink>
</file>

<file path=ppt/ink/ink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805 0 4912 0 0,'0'0'3984'0'0,"-3"4"-3639"0"0,-1 0-329 0 0,-1 2 47 0 0,-1 1-70 0 0,0 0 32 0 0,0 0-30 0 0,0 1 8 0 0,0 0-3 0 0,-1 0 0 0 0,1 0 0 0 0,-2 1 9 0 0,0 1-12 0 0,1 0 14 0 0,0 1 5 0 0,-1 1-1 0 0,2-1 19 0 0,-1 0-14 0 0,-1 1 34 0 0,1 0-20 0 0,-2 2 36 0 0,1-1-10 0 0,-2 0 22 0 0,-1 2 5 0 0,0-1 18 0 0,0 1-13 0 0,0-2 6 0 0,1 1 7 0 0,2-2-2 0 0,0-2 19 0 0,1 0-32 0 0,2-1 28 0 0,-1 0-36 0 0,1 1 19 0 0,-1 1-16 0 0,0 1 14 0 0,-2 0-23 0 0,0 2 16 0 0,1-1-15 0 0,-1-1 5 0 0,1 1 35 0 0,2-1-20 0 0,-1-2 27 0 0,1 0-6 0 0,-1 0 11 0 0,2 1-2 0 0,0-1-18 0 0,-2 3 15 0 0,1 0-24 0 0,0-1 16 0 0,-1 1-24 0 0,2 0 16 0 0,-1-1-24 0 0,0 0 7 0 0,1-1-13 0 0,-1 1 13 0 0,0-2-14 0 0,0 1 5 0 0,1-1-12 0 0,-1 0 22 0 0,0 0-25 0 0,1 0 17 0 0,-2 1-33 0 0,1 0 18 0 0,-1 1-6 0 0,1 0 1 0 0,-1 0-10 0 0,0 0 4 0 0,0 0-21 0 0,0 0 15 0 0,-1 0-15 0 0,0 0 14 0 0,0 0-23 0 0,2 0 25 0 0,-2 0-35 0 0,1 1 28 0 0,-1 0-18 0 0,0 1 15 0 0,1 1-23 0 0,-1 0 25 0 0,1-1-17 0 0,0 0 15 0 0,-1 0-14 0 0,1-2 23 0 0,-1-1-25 0 0,-1-1 17 0 0,0 0-15 0 0,0-1 14 0 0,-1 0-23 0 0,-1 2 16 0 0,0 0-24 0 0,1 1 16 0 0,0 1-24 0 0,-1 0 25 0 0,1 1-26 0 0,0-1 17 0 0,1-1-5 0 0,0-2 1 0 0,2 0-10 0 0,0 0 22 0 0,0-1-16 0 0,-1 1 6 0 0,-1 0-2 0 0,1 2 9 0 0,-2 1-12 0 0,2-1 14 0 0,0 1-4 0 0,1-1-9 0 0,2 0-6 0 0,0-2 11 0 0,1-1-14 0 0,0 0 23 0 0,-1 0-16 0 0,2-2 6 0 0,-2 0-12 0 0,1-1 13 0 0,0 0-4 0 0,0 0-9 0 0,1-1 4 0 0,0-1 7 0 0,-1 0-12 0 0,1 1 14 0 0,-1-1-14 0 0,2-1 14 0 0,-1 0-14 0 0,0 1 5 0 0,0-2-2 0 0,2 0 9 0 0,-1-1-12 0 0,0 0 23 0 0,0 0-25 0 0,-1 1 17 0 0,1 1-15 0 0,-2 2 14 0 0,0 1-14 0 0,-1 0 23 0 0,1 1-25 0 0,0-1 8 0 0,0 0-13 0 0,1-2 13 0 0,0 0-14 0 0,1-1 14 0 0</inkml:trace>
</inkml:ink>
</file>

<file path=ppt/ink/ink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984 0 3712 0 0,'0'0'153'0'0,"-5"5"1"0"0,-5 4-12 0 0,-6 6-84 0 0,-6 6 36 0 0,-6 8 41 0 0,-4 6-6 0 0,-4 7-22 0 0,-1 3 18 0 0,-1 4 50 0 0,1 3 4 0 0,2 1 67 0 0,1-1-15 0 0,2 0 18 0 0,2-1-12 0 0,2-3-23 0 0,3-3 15 0 0,0-2-44 0 0,3-1 13 0 0,0-2-53 0 0,3-2 23 0 0,1-4-28 0 0,3-3 25 0 0,3-6-54 0 0,3-6 25 0 0,3-6-37 0 0,2-5 27 0 0,4-4-36 0 0,0-2 103 0 0,0-4-102 0 0,0-3-13 0 0,5-4 13 0 0,1-7 14 0 0,5-5-13 0 0,5-7-4 0 0,6-6 20 0 0,6-6-44 0 0,4-4 23 0 0,4-5-27 0 0,2-5-3 0 0,1-1-9 0 0,1-4 11 0 0,-1 1-32 0 0,0 0 27 0 0,0 3-27 0 0,-1 4 26 0 0,-2 4-17 0 0,-3 6-4 0 0,-2 5 2 0 0,-3 7 16 0 0,-3 5-14 0 0,-6 6-4 0 0,-4 4-8 0 0,-4 3 20 0 0,-3 5-25 0 0,-5 2 26 0 0,1 2-17 0 0,-3 1 15 0 0,-1 0 29 0 0,0 1-43 0 0,0 0 23 0 0,0 1-25 0 0,0-1 17 0 0,-2 1-15 0 0,-1 2 23 0 0,-4 3-25 0 0,-3 4 17 0 0,-5 3-33 0 0,-2 4 27 0 0,-2 3-27 0 0,-3 4 8 0 0,-3 1-13 0 0,0 4 13 0 0,-1 1-14 0 0,-1 2 23 0 0,1 2-25 0 0,1 2 17 0 0,0 1-15 0 0,2 1 5 0 0,1 0-2 0 0,0-1 9 0 0,1-1-12 0 0,2-3 5 0 0,0-2-2 0 0,2-3 0 0 0,0-3 0 0 0,4-5 0 0 0,3-3 0 0 0,2-6 9 0 0,2-3-12 0 0,3-3 5 0 0,2-3 7 0 0,3-4-2 0 0,5-7 10 0 0,4-8-12 0 0,5-7-5 0 0,3-6 11 0 0,4-7-14 0 0,3-3 23 0 0,4-3-25 0 0,2 1 17 0 0,1 0-15 0 0,1 3 5 0 0,-2 5-12 0 0,-3 4 13 0 0,-4 7-14 0 0,-6 5 14 0 0,-4 7-14 0 0,-6 3 14 0 0,-3 4-14 0 0,-3 2 23 0 0,-4 3-25 0 0,-4 4 17 0 0,-6 4-15 0 0,-4 5 14 0 0,-3 4-14 0 0,-2 2 14 0 0,-2 4-14 0 0,-1 3 5 0 0,1 1-2 0 0,0 4 0 0 0,0 1 0 0 0,0 1 0 0 0,1 2 0 0 0,0-1 0 0 0,1 0 0 0 0,-1-1 0 0 0,-1-1 0 0 0,4-2 0 0 0,0-1 0 0 0,1-1 9 0 0,1-1-12 0 0,0 1 5 0 0,0 1-2 0 0,-1-1 0 0 0,-1 0 0 0 0,1 2 0 0 0,-2-1 0 0 0,0 0 0 0 0,2 1 0 0 0,0-1 0 0 0,3 0 0 0 0,0 0 0 0 0,2 0 0 0 0,0 0 9 0 0,0 0-2 0 0,1-1 1 0 0,0 2 9 0 0,1 0-12 0 0,1-1 5 0 0,0 0-2 0 0,1-4 0 0 0,1-2 0 0 0,2-4 0 0 0,1-4 18 0 0,0-4-23 0 0,3-4 17 0 0,-1-2-15 0 0,0-2 14 0 0,1-2-14 0 0,1-1 23 0 0,0-4-16 0 0,1-8 6 0 0,3-9-2 0 0,1-8 18 0 0,2-8-23 0 0,4-6 17 0 0,4-5-15 0 0,3-4 5 0 0,4-1-12 0 0,3-1 13 0 0,3 3-23 0 0,1 1 16 0 0,0 2-15 0 0,0 4 14 0 0,-3 2-14 0 0,-3 5 5 0 0,-5 5-2 0 0,-4 6 0 0 0,-4 6 0 0 0,-3 4 0 0 0,-4 6 0 0 0,-1 3 0 0 0,-1 2 0 0 0,-2 3 0 0 0,-2 1 0 0 0,-4 5 0 0 0,-4 3 0 0 0,-5 6 0 0 0,-4 5 0 0 0,-3 6 0 0 0,-3 2 0 0 0,-2 5 0 0 0,1 5 0 0 0,-1 4 0 0 0,2 4 0 0 0,2 2 0 0 0,1 2 0 0 0,2 2 0 0 0,0 1 0 0 0,3-2 0 0 0,0 0-10 0 0,2-2 13 0 0,2-4-14 0 0,2-5 14 0 0,2-6-14 0 0,2-6 5 0 0,2-5-2 0 0,1-3 9 0 0,2-4-12 0 0,1-3 14 0 0,0-2-14 0 0,1-4 14 0 0,1-1-4 0 0,-1-1 1 0 0,1-3 0 0 0,0 1 0 0 0,1-3 0 0 0,4-6 0 0 0,3-9 0 0 0,5-10 0 0 0,3-11 0 0 0,4-10 0 0 0,2-9-19 0 0,2-7 24 0 0,1-5-17 0 0,2 0 6 0 0,0 3-21 0 0,0 5 15 0 0,-1 6-33 0 0,-3 8 18 0 0,-2 8-25 0 0,-4 9 7 0 0,-5 8-3 0 0,-4 8 0 0 0,-3 4-10 0 0,-2 4 13 0 0,-1 3-23 0 0,-4 3 16 0 0,-4 4 4 0 0,-4 5 17 0 0,-5 5-22 0 0,-2 5 26 0 0,-3 5-17 0 0,-2 5 15 0 0,0 6-14 0 0,-1 3 23 0 0,1 3-25 0 0,2 1 17 0 0,-1 4-15 0 0,0 2 23 0 0,2 3-6 0 0,-1 0-8 0 0,2 0 13 0 0,0-2 5 0 0,1-2 8 0 0,2-4-11 0 0,1-4 14 0 0,3-8 5 0 0,2-6-11 0 0,3-7 14 0 0,2-6-14 0 0,1-5 14 0 0,2-2-4 0 0,0-3 1 0 0,1-2 0 0 0,1-2 0 0 0,0-4 0 0 0,2-7 0 0 0,2-8 0 0 0,2-8 0 0 0,2-11 0 0 0,2-8 0 0 0,3-7 0 0 0,3-6 0 0 0,1-1 0 0 0,2 0 0 0 0,-1 2 0 0 0,1 4 0 0 0,-4 7 0 0 0,-1 10 0 0 0,-3 8 0 0 0,-4 9 9 0 0,-2 7-12 0 0,-3 5 14 0 0,-1 5-4 0 0,0 1 10 0 0,-2 3-12 0 0,-3 5 5 0 0,-2 6-12 0 0,-2 6 13 0 0,-3 7-14 0 0,-2 5 14 0 0,1 3-14 0 0,0 2 5 0 0,-2 2-2 0 0,0 1 0 0 0,1 1 0 0 0,-2 1 0 0 0,0 1 0 0 0,2 1 0 0 0,0 0 0 0 0,-1 0 0 0 0,1 2 0 0 0,1-1 0 0 0,-1 1 0 0 0,1-1 0 0 0,0-3 0 0 0,1-4 0 0 0,2-6 0 0 0,1-6 0 0 0,2-5 0 0 0,0-5 0 0 0,2-3 0 0 0,0-3 9 0 0,1-3-12 0 0,1 0 14 0 0,0-2-4 0 0,1 0 10 0 0,-1-1-2 0 0,3-7 1 0 0,2-9 0 0 0,2-10 9 0 0,3-10-21 0 0,3-10 7 0 0,2-8-13 0 0,3-6 13 0 0,2-3-14 0 0,0 1 5 0 0,1 2-2 0 0,-2 5 0 0 0,-1 6 0 0 0,-2 6 0 0 0,-3 9 0 0 0,-4 8 0 0 0,-2 7 0 0 0,-3 6 0 0 0,0 4 0 0 0,-1 4 0 0 0,-2 2 0 0 0,0 3 0 0 0,-1 4 0 0 0,-2 5 0 0 0,0 3 0 0 0,-1 5 0 0 0,-2 5 0 0 0,-2 5 0 0 0,0 1 0 0 0,-1 3 0 0 0,-1 2 0 0 0,0 0 0 0 0,0 0 0 0 0,-1-2 0 0 0,1-3 0 0 0,-1-1 0 0 0,0 1 0 0 0,1-1 0 0 0,0 2 0 0 0,0-1 0 0 0,1 0 0 0 0,-1 1 0 0 0,1-1 0 0 0,1-3 9 0 0,0 1-12 0 0,0-2 14 0 0,1 0-14 0 0,-1-3 14 0 0,1-1-4 0 0,2-2 10 0 0,0-2-12 0 0,1-4 14 0 0,1-1-4 0 0,0-3 1 0 0,1-2 9 0 0,2-2-2 0 0,-2 0-9 0 0,0-2 22 0 0,1-1-16 0 0,0-1 6 0 0,3-4 7 0 0,1-8-2 0 0,3-11 1 0 0,2-11 0 0 0,3-11-19 0 0,2-11 24 0 0,2-7-35 0 0,3-6 19 0 0,0-1-25 0 0,2 1 7 0 0,-1 5-3 0 0,0 5 0 0 0,-1 8-10 0 0,-3 9 13 0 0,-2 8-14 0 0,-4 9 14 0 0,-3 6-14 0 0,-2 8 14 0 0,-1 3-14 0 0,-3 3 14 0 0,0 3-23 0 0,0 0 25 0 0,-2 3-17 0 0,-4 4 15 0 0,-1 2-14 0 0,-2 4 5 0 0,-1 4-2 0 0,-2 5 0 0 0,-1 2 0 0 0,1 1 0 0 0,1 2-10 0 0,2-2 13 0 0,1 0-4 0 0,1-1 1 0 0,0-1 0 0 0,0-3 9 0 0,1 1-12 0 0,0-2 14 0 0,-1 2-4 0 0,-1 1 1 0 0,0 2 0 0 0,-1 0 0 0 0,1 0 0 0 0,0-1 0 0 0,1-1 0 0 0,1-2 0 0 0,1-2 0 0 0,0-2 0 0 0,1-1 0 0 0,1-2 0 0 0,0-2 0 0 0,2 1 0 0 0,-1-1 0 0 0,0 0 0 0 0,0 1 0 0 0,1-1 9 0 0,-1-1-12 0 0,1 1 14 0 0,1-1-14 0 0,-1 1 14 0 0,1-1-14 0 0,-1 1 14 0 0,0 2-14 0 0,0 0 14 0 0,1 1-14 0 0,1 1 23 0 0,0-2-25 0 0,0 0 17 0 0,-1 0-5 0 0,1 0 1 0 0,0 0 0 0 0,0-1 0 0 0,-1 0 0 0 0,1 0 18 0 0,-1 0-23 0 0,1 0 17 0 0,-1-1-5 0 0,0 1 1 0 0,0 0 9 0 0,1-1-12 0 0,0 1 5 0 0,0-1-2 0 0,0 0 9 0 0,0-1-12 0 0,0 0 5 0 0,-1-1 7 0 0,0-1-2 0 0,0 1-9 0 0,2 0 4 0 0,-1 0 16 0 0,1 2-14 0 0,-1-1 15 0 0,1 2-4 0 0,0-1-9 0 0,-1 0 13 0 0,1-1-14 0 0,-1-1-5 0 0,1-2 20 0 0,-2 0-25 0 0,2 0 8 0 0,-1-1-3 0 0,1 0 18 0 0,-1 0-23 0 0,1 1 17 0 0,0 1-15 0 0,-1 0 23 0 0,1 1-25 0 0,0 1 8 0 0,0-1 6 0 0,-1 0-12 0 0,1-1-5 0 0,0-1 11 0 0,-1 0-14 0 0,0-1 23 0 0,0 0-16 0 0,0-2 6 0 0,0 2-2 0 0,0-1 9 0 0,-1-1-12 0 0,2 2 14 0 0,0 1-23 0 0,-1-1 16 0 0,0 0-5 0 0,1 0 1 0 0,0-2-19 0 0,-1 1 15 0 0,1 0-5 0 0,0-1 1 0 0,-1 0 0 0 0,2 2 0 0 0,0-1 9 0 0,2 2-12 0 0,-1 0 5 0 0,1 1 7 0 0,0 0-2 0 0,1 0 10 0 0,1 1-21 0 0,-1-1 7 0 0,2 0-13 0 0,-1-2 13 0 0</inkml:trace>
</inkml:ink>
</file>

<file path=ppt/ink/ink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0 0 3312 0 0,'0'0'169'0'0,"0"2"-89"0"0,0 3 8 0 0,0 1 36 0 0,0 3-18 0 0,1 2 26 0 0,-1 2-7 0 0,2 0 31 0 0,0 2-8 0 0,1-2 23 0 0,1 1 13 0 0,1 0 72 0 0,0-1 0 0 0,1 0-14 0 0,0-1 27 0 0,-1 0-91 0 0,1 0 44 0 0,-1 0-91 0 0,2-2 24 0 0,-1 1-39 0 0,0 0 8 0 0,2 0-23 0 0,0-1-4 0 0,-1 0 19 0 0,1-2-16 0 0,-2 0 24 0 0,-1-2-16 0 0,-1 1 6 0 0,-1-2-12 0 0,0 0 22 0 0,0-1-16 0 0,2 1 15 0 0,-1 1 5 0 0,-1-2-29 0 0,1 1 27 0 0,-3-1-36 0 0,2-1 19 0 0,-2 0-25 0 0,2 0-3 0 0,0 0-9 0 0,0 1 11 0 0,1 0-42 0 0,0 1 31 0 0,1-1-20 0 0,-1 1 15 0 0,-2-2-4 0 0,2 1 1 0 0,-2 0-28 0 0,2-1 26 0 0,-2 1-18 0 0,2-1-4 0 0,-1 2 11 0 0,0-1-14 0 0,1-1 5 0 0,0 2 7 0 0,-1-2-30 0 0,2 1 18 0 0,-3-1 3 0 0,1 0-11 0 0,0-1 5 0 0,0 0-2 0 0,-1 0 0 0 0,1 0-10 0 0,-2-1 4 0 0,3 2 7 0 0,0 0-12 0 0,2 0 5 0 0,0 2-2 0 0,1 0-10 0 0,4 1 4 0 0,1 0-2 0 0,5-1-10 0 0,4-2 22 0 0</inkml:trace>
</inkml:ink>
</file>

<file path=ppt/ink/ink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739 0 3000 0 0,'0'0'0'0'0,"-9"16"656"0"0,-1-2-85 0 0,-3 5-79 0 0,-2 2-336 0 0,0 3 96 0 0,-2 2-172 0 0,-1 2 24 0 0,-1 3-34 0 0,-1 0 14 0 0,0 3-24 0 0,0 0 7 0 0,-1 0-31 0 0,2-1 26 0 0,-1-2-8 0 0,3-1-8 0 0,-2-1 13 0 0,0-1 5 0 0,1 1 8 0 0,-1 1-1 0 0,0 1 1 0 0,1 1 0 0 0,1-1 0 0 0,3 0 9 0 0,0-2-12 0 0,3-3 14 0 0,1-3-14 0 0,2-3 5 0 0,0-2-2 0 0,0 0 0 0 0,2 1 0 0 0,-2 3 0 0 0,0 2 18 0 0,-1 2-4 0 0,1 1-8 0 0,0-1 22 0 0,1-1-34 0 0,2-3 10 0 0,1-3-14 0 0,0-2 13 0 0,1-4-23 0 0,0 0 25 0 0,0 0-26 0 0,-1 2 17 0 0,-2 2-15 0 0,-2 1 14 0 0,0 4-32 0 0,-1 1 27 0 0,-1-1-27 0 0,2 0 26 0 0,-1-3-17 0 0,1-1-4 0 0,0-1 2 0 0,2-1-12 0 0,0-1 4 0 0,1 2-2 0 0,0 1 9 0 0,0 1-12 0 0,0-1 5 0 0,1 0-2 0 0,-1-1 9 0 0,2-1-12 0 0,-2-1-5 0 0,2-1 20 0 0,0 0-16 0 0,-1-2 15 0 0,1-1-23 0 0,-1 1 25 0 0,1 3-17 0 0,0 2 15 0 0,-2 1-23 0 0,1 0 25 0 0,0 1-26 0 0,0-2 8 0 0,0-1-3 0 0,2-2 0 0 0,-1-3-19 0 0,2-1 15 0 0,-1-2 4 0 0,1 0-11 0 0,-1 1 5 0 0,1 2-2 0 0,-3 2-10 0 0,1 2 22 0 0,0 1-25 0 0,1 0 17 0 0,-1-2-15 0 0,2 0 14 0 0,-1-1-4 0 0,1-3-9 0 0,0 1 4 0 0,1-1-2 0 0,0 0 0 0 0,0 1 9 0 0,0 1-12 0 0,0 1 23 0 0,0 0-25 0 0,0 1 17 0 0,0 0-15 0 0,0-1 14 0 0,0 0-14 0 0,0 0 14 0 0,0-1-14 0 0,0 0 5 0 0,0 0-2 0 0,0 0 0 0 0,0-1 0 0 0,0-2 0 0 0,-1 2 0 0 0,0-2 9 0 0,-1 1-12 0 0,2 0 14 0 0,0 0-14 0 0,1-1 5 0 0,0 0-2 0 0,0 0 0 0 0,2 0 18 0 0,-1 0-14 0 0,1 0-4 0 0,0 0 11 0 0,1 0-14 0 0,-1 0 23 0 0,1 0-25 0 0,0 1 17 0 0,1 2-15 0 0,0-1 14 0 0,0 1 5 0 0,1-1-11 0 0,-1-2-5 0 0,-1 0 11 0 0,0-1-14 0 0,1-3 23 0 0,-3 0-25 0 0,0-2 17 0 0,0 0-15 0 0,0-1 14 0 0,0 0-14 0 0,0 1 14 0 0,3 1-23 0 0,0 0 16 0 0,1 2-15 0 0,0-1 14 0 0,-1 0-4 0 0,1 0 1 0 0,-1 1 0 0 0,0-2 0 0 0,2 2 0 0 0,0 0 9 0 0,0-1-21 0 0,0 2 16 0 0,2-1-15 0 0,0 2 14 0 0,3 1-4 0 0,2 1 1 0 0,3 2 0 0 0,4 1 0 0 0,5 0-10 0 0,3 0 13 0 0,15 4-9089 0 0</inkml:trace>
</inkml:ink>
</file>

<file path=ppt/ink/ink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593 0 9848 0 0,'0'0'3656'0'0,"2"3"-3596"0"0,4 0 17 0 0,-1 1-25 0 0,1-1 7 0 0,-1 0-22 0 0,1 0 15 0 0,-1 0-5 0 0,1 0-9 0 0,2 0 4 0 0,0-1-12 0 0,2 1 32 0 0,-1 0-10 0 0,0 1-6 0 0,1-1 22 0 0,-1 1 3 0 0,-3-1 0 0 0,1 0 1 0 0,-2 0 9 0 0,0 0-21 0 0,1 0 7 0 0,1 0-13 0 0,0 1-6 0 0,2 2 2 0 0,0-1-2 0 0,-1 1 0 0 0,-1-1 9 0 0,0 0-12 0 0,-2-2 5 0 0,1 2-12 0 0,0-1 13 0 0,-1 0-14 0 0,-1 1 14 0 0,0 1-14 0 0,-1 1 23 0 0,1 1-25 0 0,0 1 8 0 0,0 0 6 0 0,-1 0-12 0 0,0 0 5 0 0,-1 1 7 0 0,1 0-12 0 0,-1 0 14 0 0,-1 0-23 0 0,-1 1 16 0 0,0 0-24 0 0,-1 0 25 0 0,0 0-26 0 0,0-1 8 0 0,0-1-3 0 0,0-2-10 0 0,0 0-6 0 0,1-1 11 0 0,0 2-14 0 0,-1 0 23 0 0,0 1-25 0 0,0 0 8 0 0,-1-2-3 0 0,1 1 0 0 0,0-1 0 0 0,1-1 0 0 0,-1 2 0 0 0,1-1 0 0 0,0 2 9 0 0,0 2-12 0 0,-1-1-5 0 0,0 2 11 0 0,-1-2-14 0 0,1 0 14 0 0,-2-2-14 0 0,1 1 5 0 0,-2 1-2 0 0,1 1 9 0 0,-2-1-12 0 0,-1 1 14 0 0,1 1-14 0 0,-1 1 5 0 0,0 0-2 0 0,-2 0 0 0 0,0-1 0 0 0,-1 0 0 0 0,0-2 0 0 0,1 0 0 0 0,1 0 0 0 0,1-2 0 0 0,1 1 0 0 0,-1 0 0 0 0,0 1 0 0 0,-2 1 9 0 0,1 1-12 0 0,-1 1 14 0 0,1 0 5 0 0,1 1-11 0 0,-2 0 5 0 0,-1 1-2 0 0,0-1 0 0 0,0-2 0 0 0,0-1 0 0 0,3-2 0 0 0,-1-1 9 0 0,0 1-12 0 0,1-1-5 0 0,-1 2 11 0 0,0-1-14 0 0,-2 2 14 0 0,1-1-14 0 0,0 0 14 0 0,-1-1-14 0 0,1-1 14 0 0,2-1-4 0 0,0 0 1 0 0,2-1 9 0 0,-1-1-12 0 0,1 1-5 0 0,1 0 11 0 0,-2 1-14 0 0,0 1 14 0 0,-2 3-14 0 0,0-3 5 0 0,2 0-2 0 0,0 0 0 0 0,1-1 0 0 0,0-1 0 0 0,2 1 0 0 0,-2 0 0 0 0,1 0 0 0 0,0 2 0 0 0,-3 0 0 0 0,1 1 9 0 0,-1 1-12 0 0,-1 0 14 0 0,1 0-14 0 0,0-1 14 0 0,0 0-14 0 0,-1 0 14 0 0,0 0-14 0 0,0 1 23 0 0,0-1-25 0 0,0 0 17 0 0,1 0-15 0 0,0 0 14 0 0,-2 1-14 0 0,0-1 14 0 0,0 0-4 0 0,0 0 1 0 0,1-2-10 0 0,0 0 13 0 0,1-1-14 0 0,0 1 14 0 0,-1 1-14 0 0,0 2 5 0 0,-2 2-2 0 0,0-1 0 0 0,1 2 0 0 0,-1-1 18 0 0,2 0-23 0 0,-1-1 17 0 0,1-1-15 0 0,0-1 14 0 0,1 0-4 0 0,1 1 1 0 0,-1-2-1 0 0,1 1 1 0 0,-1 1 0 0 0,0 0 0 0 0,-1 1-9 0 0,0 1 21 0 0,1 0-25 0 0,-1 0 17 0 0,2-1-15 0 0,-1-1 14 0 0,0 0-14 0 0,1 0 14 0 0,0-1-14 0 0,-1 2 14 0 0,1 1-14 0 0,-2 0 4 0 0,0 1-1 0 0,0 2 0 0 0,1-1 0 0 0,0 1 0 0 0,0-1 0 0 0,1 0 0 0 0,1-1 0 0 0,1-2 0 0 0,-1 0 0 0 0,-1 0 0 0 0,0 1 0 0 0,1-1 10 0 0,0 1-13 0 0,-1 1 14 0 0,1 0-14 0 0,-2 1 4 0 0,1 1-1 0 0,1 2 0 0 0,-1 0 0 0 0,1 0 0 0 0,-1 1 0 0 0,1-1 0 0 0,1 1 0 0 0,0 2 0 0 0,-2 2 0 0 0,2 0 0 0 0,0 0 0 0 0,0 1 0 0 0,1-3 0 0 0,0 1 0 0 0,1 0 0 0 0,1 1 0 0 0,2 2 0 0 0,1 2 0 0 0,2 5 0 0 0,3 0 0 0 0,3 16-15135 0 0</inkml:trace>
</inkml:ink>
</file>

<file path=ppt/ink/ink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761 1 4312 0 0,'0'0'1734'0'0,"-5"0"-1555"0"0,-2 0-50 0 0,-3 1 22 0 0,0 0-27 0 0,-1 0 16 0 0,-1 1-24 0 0,1 0 25 0 0,-2 1 11 0 0,0 0-2 0 0,-1 1 2 0 0,-1 0 0 0 0,0 0-19 0 0,1 1 6 0 0,-1 0-3 0 0,3 1 9 0 0,0-1-12 0 0,1 0 5 0 0,2 0-12 0 0,-1 1 22 0 0,2-1-16 0 0,-1 2 15 0 0,-2-1-14 0 0,0 1 14 0 0,0 1-4 0 0,0-1 1 0 0,0 1-19 0 0,0 0-4 0 0,0 1-9 0 0,1-1 2 0 0,1 0 7 0 0,-1 0-2 0 0,1 0-27 0 0,-1 0 17 0 0,0 1-34 0 0,0 1 27 0 0,-1 0-36 0 0,-1 0 19 0 0,1 0-16 0 0,-1 0 14 0 0,1-1-14 0 0,1-1 5 0 0,0 0-12 0 0,1 0-6 0 0,-1-1 11 0 0,2 0-4 0 0,-1 0-18 0 0,0 0 15 0 0,0 0-33 0 0,0 1 27 0 0,0 2-18 0 0,0 0 15 0 0,-1 1-14 0 0,1 0 23 0 0,0 2-25 0 0,0-1 8 0 0,-1 0 6 0 0,2 0-2 0 0,0 0-18 0 0,1 0 24 0 0,0 1-7 0 0,0 0 11 0 0,2-1-12 0 0,0 0 5 0 0,0-1-2 0 0,1 1 9 0 0,-1-1-21 0 0,2 1 16 0 0,0 0-5 0 0,-2 0-9 0 0,1 2 4 0 0,-1 0-2 0 0,0 0 0 0 0,0-1-10 0 0,1 1 4 0 0,-1-2-2 0 0,0 0-19 0 0,0 0 24 0 0,0 0-26 0 0,0 0 17 0 0,1 0-5 0 0,0 1-9 0 0,0 0 4 0 0,1 1-2 0 0,0 0-10 0 0,0 0 22 0 0,0 0-16 0 0,-1 0 6 0 0,1-1-2 0 0,0 0 9 0 0,1-1-12 0 0,-1-1 5 0 0,1-2-12 0 0,-1 1 22 0 0,1-2-25 0 0,1 1 17 0 0,0 0-15 0 0,1 0 14 0 0,-1 1-14 0 0,1-1 14 0 0,0 1-14 0 0,-1 0 5 0 0,0-1-2 0 0,0 0 0 0 0,0 0 0 0 0,0-1 0 0 0,1-1 0 0 0,0 2 9 0 0,0-1-21 0 0,0 1 16 0 0,1 1-15 0 0,0 0 14 0 0,0 1-4 0 0,-1 0 1 0 0,1-1 0 0 0,1 1 0 0 0,-1-2 0 0 0,-1 0 0 0 0,1-1 9 0 0,-1-3-2 0 0,1 1-9 0 0,1-2 13 0 0,0 1-14 0 0,-1-1 23 0 0,0-1-25 0 0,0 0 17 0 0,0-1-24 0 0,1 1 16 0 0,-2-2-15 0 0,2 2 14 0 0,-1 0-14 0 0,2 1 14 0 0,-3-1-14 0 0,2 1 14 0 0,0-1-14 0 0,0 1 23 0 0,0-1-25 0 0,1 0 17 0 0,-2 0-5 0 0,3 1 1 0 0,-2 0 0 0 0,2-1 9 0 0,-1 0-12 0 0,1 0 14 0 0,-1 0-23 0 0,1 0 16 0 0,-1-1-15 0 0,1 0 14 0 0,-1 0-14 0 0,1 0 14 0 0,0-1-14 0 0,1 0 14 0 0,1 1-14 0 0,1-1 14 0 0,1 0-14 0 0,0 0 14 0 0,1-1-4 0 0,0 0 10 0 0,1 0-12 0 0,4-2 14 0 0,3-1-14 0 0,5-4 5 0 0</inkml:trace>
</inkml:ink>
</file>

<file path=ppt/ink/ink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532 0 3912 0 0,'0'0'1986'0'0,"0"4"-1867"0"0,-1 3 9 0 0,0 2 27 0 0,-2 2-7 0 0,0 3 32 0 0,1 1-8 0 0,-1 0-6 0 0,0 0 13 0 0,0 0-4 0 0,-2-2 19 0 0,2 0-14 0 0,-1-1 24 0 0,0 0-34 0 0,-1 1 19 0 0,1-1-25 0 0,-1 1 25 0 0,1 1-54 0 0,-1-1 16 0 0,0 1 2 0 0,1-1 7 0 0,1 0-29 0 0,0-1 18 0 0,0 0-25 0 0,-1 0 16 0 0,0 1-5 0 0,1 0 10 0 0,0 1-30 0 0,-1 2 9 0 0,0 0 5 0 0,0 0-2 0 0,0 0-27 0 0,0-2 26 0 0,1 0-36 0 0,-1-1 28 0 0,1-1-36 0 0,0 0 19 0 0,1 0 3 0 0,-2 0-1 0 0,0 0-18 0 0,0 0 24 0 0,1 0-26 0 0,-1 0 8 0 0,0 2-13 0 0,1 0 13 0 0,-1 0-23 0 0,-1 0 7 0 0,0 0-22 0 0,1 1 15 0 0,0 0-24 0 0,1 0-3 0 0,1-1 10 0 0,-1 1-14 0 0,1 0 5 0 0,1-1-2 0 0,-1 0 9 0 0,0 0-2 0 0,0 0-9 0 0,-1 0 13 0 0,1-1-23 0 0,-2-1 25 0 0,1 0-7 0 0,0 0-8 0 0,-1 0 4 0 0,1-1-2 0 0,0 1 0 0 0,0 1-10 0 0,-1 0 13 0 0,1 2-14 0 0,0 1 5 0 0,-1 0-2 0 0,1 1 0 0 0,0-1-10 0 0,-1 0 4 0 0,2-1 7 0 0,-2 0-21 0 0,1-2 16 0 0,0 1-15 0 0,1-2 14 0 0,-2 1-14 0 0,2-1 5 0 0,-2 1-12 0 0,1 0 22 0 0,-2 0-25 0 0,0 0 17 0 0,0 1-15 0 0,0 1 14 0 0,-1 0-14 0 0,1-1 23 0 0,0 0-25 0 0,0 1 17 0 0,1 0-15 0 0,2 0 14 0 0,-1-1-4 0 0,0 0 1 0 0,0 1-10 0 0,1 1 13 0 0,-2 0-14 0 0,1-1 5 0 0,0-1 7 0 0,-2-1-12 0 0,0 0 5 0 0,0-1-2 0 0,1 0 0 0 0,0 0 0 0 0,-1 0 0 0 0,1 0 0 0 0,0 0-10 0 0,-3 1 13 0 0,1 0 5 0 0,0 0-11 0 0,0 0 5 0 0,1 0-2 0 0,2-1 0 0 0,-1 1 0 0 0,0-1 0 0 0,2 1 0 0 0,-1 0 9 0 0,1 1-2 0 0,-1-1-9 0 0,2-3 13 0 0,-2 0-4 0 0,1-2 10 0 0,-1 0-12 0 0,0-1 5 0 0,-1 2-2 0 0,1 0 9 0 0,-1 2-12 0 0,-1-1 5 0 0,1 2-2 0 0,-1-1 9 0 0,1 1-12 0 0,-1 1 5 0 0,0 1-2 0 0,0 1 18 0 0,1 1-23 0 0,1 0 17 0 0,-1 2 4 0 0,0-1-11 0 0,0-1 5 0 0,1 0 7 0 0,0-1-21 0 0,1-2 16 0 0,0 0-5 0 0,-1 0 1 0 0,2 1-10 0 0,-1 1 13 0 0,0-1-14 0 0,1 1 5 0 0,0 0-2 0 0,-1 0 9 0 0,0 0-12 0 0,1-1 5 0 0,-1 1-2 0 0,1-2 0 0 0,0-1 9 0 0,0 0-2 0 0,0 0-9 0 0,1 0 13 0 0,-1 1-14 0 0,1 1 5 0 0,0 0-2 0 0,-1 1 18 0 0,2 0-23 0 0,0-1 8 0 0,0 0-13 0 0,-1-1 22 0 0,1-3-25 0 0,0 1 17 0 0,0-1-15 0 0,-1-1 5 0 0,0-1-2 0 0,0 1 0 0 0,0 0 9 0 0,0 1-12 0 0,1 2 5 0 0,-1 0-2 0 0,1 3 0 0 0,-1 0 9 0 0,1-1-21 0 0,1 0 16 0 0,-2-2-15 0 0,1 0 23 0 0,-1 0-25 0 0,1-1 17 0 0,-1-1-15 0 0,0 0 14 0 0,1 1-4 0 0,-1 0 1 0 0,0-1 0 0 0,1 0 0 0 0,-1 0 0 0 0,0 0 18 0 0,0 0-23 0 0,0-1 17 0 0,0 0-5 0 0,1 0 1 0 0,-1-1 9 0 0,1-1-12 0 0,0 1-5 0 0,0-1 11 0 0,1 1-23 0 0,0 1 16 0 0,0 1-15 0 0,-1 2 23 0 0,1 0-25 0 0,0 1 17 0 0,-1-1-15 0 0,1 1 14 0 0,0-2-14 0 0,-1 0 14 0 0,1 0-14 0 0,0-2 14 0 0,-1 0-14 0 0,1-1 14 0 0,0-1-4 0 0,0-1 1 0 0,-1 0 9 0 0,2 0-12 0 0,-1 0 5 0 0,2 0-2 0 0,0 1-10 0 0,2 1 13 0 0,1 0-23 0 0,2-1 7 0 0</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1" units="cm"/>
      <inkml:brushProperty name="color" value="#0b868d"/>
    </inkml:brush>
  </inkml:definitions>
  <inkml:trace contextRef="#ctx0" brushRef="#br0">109 72 9536 0 0,'0'0'3736'0'0,"4"1"-3626"0"0,1 0 29 0 0,3 0-50 0 0,2 0 22 0 0,3-1-46 0 0,2-1 22 0 0,0 0-18 0 0,1 0 5 0 0,-2 0-21 0 0,0-1 15 0 0,0 1-5 0 0,-1-2 10 0 0,0 1-2 0 0,0 0 1 0 0,-4 0-28 0 0,0 1 26 0 0,-3-1-8 0 0,-1 1 2 0 0,0 0 0 0 0,-3 0 0 0 0,0 1-19 0 0,-1 0 15 0 0,0 0 51 0 0,-1 0-74 0 0,-1 0 15 0 0,2 0-24 0 0,0 0 25 0 0,1 0-35 0 0,-1 0 28 0 0,0 0-27 0 0,-1 0 17 0 0,2 0-24 0 0,0 0 16 0 0,-1-1-15 0 0,0 1 14 0 0,1 0-14 0 0,0 0 14 0 0,0-1-4 0 0,-1 1 1 0 0,0 0-10 0 0,0 0 22 0 0,1 0-25 0 0,-2 0 8 0 0,2 0-3 0 0,-1 0 18 0 0,1-1-23 0 0,0 1 17 0 0,0 0-15 0 0,-1 0 14 0 0,1 0-14 0 0,0 0 5 0 0,0 1-12 0 0,0 0 22 0 0,0 0-25 0 0,-1 1 17 0 0,0 1-15 0 0,0 1 14 0 0,-1 0 5 0 0,0 2-11 0 0,0 2-5 0 0,0 0 11 0 0,0 2-14 0 0,0-1 23 0 0,1 0-25 0 0,-1 1 17 0 0,0-1-15 0 0,0 0 5 0 0,1 0-12 0 0,-1 0 13 0 0,0 0-4 0 0,-1 0 10 0 0,0 0-12 0 0,0 2 5 0 0,0 0-2 0 0,1 0 9 0 0,0 1-12 0 0,1 0 14 0 0,1-2-4 0 0,-1 1 1 0 0,0-2 0 0 0,-1 0 0 0 0,0 0 9 0 0,0 0-12 0 0,1 0 5 0 0,-1 1 7 0 0,0-1-2 0 0,1 0 1 0 0,0 0 0 0 0,-1 1 9 0 0,0-1-21 0 0,-1 0 16 0 0,0 0-5 0 0,0-1-9 0 0,0-2-6 0 0,0 1 11 0 0,0-2-23 0 0,1 1 16 0 0,-1 1 4 0 0,1 1-11 0 0,0 1 5 0 0,1 0-2 0 0,-2 1 0 0 0,0-1 9 0 0,0 0-12 0 0,-2 1 23 0 0,2-1-16 0 0,-2 0 5 0 0,1 0-1 0 0,2 0 10 0 0,-1 0-13 0 0,0 0 14 0 0,1 2-23 0 0,0-2 25 0 0,0 1-26 0 0,-2 0 17 0 0,0 0-15 0 0,1 0 14 0 0,-1-2-14 0 0,0-1 14 0 0,0 0-14 0 0,0-2 4 0 0,0-1-1 0 0,2 0 0 0 0,0 0 0 0 0,-1 0 0 0 0,1 1-9 0 0,-1 1 12 0 0,1 0-14 0 0,-1-1 23 0 0,0 1-25 0 0,1 0 7 0 0,0 1-2 0 0,0 0 0 0 0,-1 1 0 0 0,1 1 10 0 0,-2 1-4 0 0,-1 0 2 0 0,2 2 0 0 0,-1 1 0 0 0,-1-1 0 0 0,2 0 10 0 0,-1 1-4 0 0,0-1 2 0 0,1 1-9 0 0,-1 0 12 0 0,0 1-14 0 0,0 0 23 0 0,0-1-25 0 0,-1 0 17 0 0,0-1-15 0 0,0 0 4 0 0,0-2-1 0 0,1 0 0 0 0,-1-2 10 0 0,1 0-13 0 0,-1-1 4 0 0,0 1-1 0 0,1-1 0 0 0,-1 2 0 0 0,0 0-9 0 0,0 0 12 0 0,-2 1-14 0 0,2 1 14 0 0,-1-1-14 0 0,-1 1 23 0 0,0 0-25 0 0,0-1 17 0 0,1 0-15 0 0,0 1 14 0 0,0-1-5 0 0,-1 0 2 0 0,2 0-9 0 0,0 1 12 0 0,-1-1-5 0 0,1 0 2 0 0,0 1 10 0 0,1-2-13 0 0,0 0 4 0 0,0 0-1 0 0,1 0 0 0 0,-1 0 0 0 0,0-1 0 0 0,1 1 0 0 0,-1-1-9 0 0,0 1 12 0 0,1-1-14 0 0,-1 0 23 0 0,0 1-25 0 0,1 0 17 0 0,-1-1-15 0 0,0 0 14 0 0,0 1-14 0 0,1 0 14 0 0,0 1-14 0 0,-1 0 14 0 0,1 1-14 0 0,-1 0 14 0 0,-1 0-14 0 0,2 1 14 0 0,-3 0-14 0 0,3 0 14 0 0,-2 0-14 0 0,0-2 23 0 0,1 1-25 0 0,-1-1 17 0 0,0-2-15 0 0,1-1 4 0 0,1-1-1 0 0,-1-1 0 0 0,0-3 0 0 0,1 1 0 0 0,1-2 0 0 0,-3 0 0 0 0,-1-3 0 0 0,-2-2 0 0 0,-1-3 0 0 0,0-4 0 0 0,-1-3 0 0 0,2-6 0 0 0,1-3 0 0 0,1-4 0 0 0,1-3 0 0 0,1-4 0 0 0,0-2 0 0 0,1-1 0 0 0,3-1 0 0 0,0-1 0 0 0,3 0 0 0 0,0 0 0 0 0,3-2 0 0 0,1 2 0 0 0,0 0 0 0 0,0 2 0 0 0,0 3 0 0 0,1 1 0 0 0,-2 2 0 0 0,0 3 0 0 0,-1 2 0 0 0,-2 0 0 0 0,-1-1 0 0 0,0 0 0 0 0,-1-2 0 0 0,-1 2 0 0 0,0 2 0 0 0,0 2 0 0 0,-2 4 0 0 0,1 1 0 0 0,1 2 0 0 0,0 1 0 0 0,-1 1 0 0 0,1-1 0 0 0,1 1 0 0 0,1 1 0 0 0,0-2 0 0 0,0 2 0 0 0,1-1 0 0 0,0 1 0 0 0,0 2 0 0 0,0 1 0 0 0,-2 1 0 0 0,0 2 0 0 0,-1 2 0 0 0,0 0 0 0 0,0 2 0 0 0,-2 0 0 0 0,1 0 0 0 0,0 2 0 0 0,-1-1 0 0 0,0 0 0 0 0,0 1 0 0 0,0 0 0 0 0,0 0-9 0 0,0-1 12 0 0,0 1-23 0 0,0 0 25 0 0,0 0-17 0 0,0 0 15 0 0,0-1-14 0 0,0 1 14 0 0,0 0-14 0 0,0 0 14 0 0,0 0-14 0 0,0-1 14 0 0,0 2-14 0 0,0-1 14 0 0,0 1-14 0 0,1 8 14 0 0,1 25-5 0 0,1 21 2 0 0,0 9 0 0 0,-1-5 0 0 0,0-12 0 0 0,-1-13 0 0 0,1-15 0 0 0,-1-15 0 0 0,0-4 0 0 0,1-13 0 0 0,1-12 0 0 0,-1-9 0 0 0,3-5 0 0 0,1-2 0 0 0,0 0 0 0 0,1 1 0 0 0,0 6 0 0 0,0 6 0 0 0,-1 6 0 0 0,-1 5 0 0 0,-2 6 0 0 0,0 3 0 0 0,-2 4 0 0 0,0 1 0 0 0,-1 1 0 0 0,0 2 0 0 0,0 0 0 0 0,1 3 0 0 0,0 2 0 0 0,1 7-9 0 0,1 5 12 0 0,-1 7-23 0 0,-1 3 25 0 0,0 4-8 0 0,-1 3 3 0 0,-2 0 0 0 0,-1-2 0 0 0,0-1 0 0 0,0-3 0 0 0,1-4 0 0 0,-1-3 0 0 0,1-5 0 0 0,0-3 0 0 0,0-4 0 0 0,1-2 0 0 0,0-3 0 0 0,1-3 0 0 0,0-3 0 0 0,-2-6 0 0 0,1-7 0 0 0,0-6 0 0 0,0-6 0 0 0,-2-5 0 0 0,0-5 0 0 0,1-2 0 0 0,0-1 0 0 0,0 2 0 0 0,-1 3 0 0 0,0 5 0 0 0,0 5 0 0 0,1 6 0 0 0,-1 4 0 0 0,1 3 0 0 0,0 4 0 0 0,0 3 0 0 0,1 0 0 0 0,1 3 0 0 0,0 0 0 0 0,0 1 0 0 0,0 0-9 0 0,0 2 12 0 0,0 1-14 0 0,0 6 14 0 0,0 6-14 0 0,0 7 14 0 0,0 6-14 0 0,1 2 14 0 0,1 1-14 0 0,0-2 14 0 0,-1-2-5 0 0,1-4 2 0 0,0-3 0 0 0,-1-5 0 0 0,0-3 0 0 0,1-3 0 0 0,-2-3 0 0 0,1-1 0 0 0,-1-1 0 0 0,0-4 0 0 0,1-4 0 0 0,0-7 0 0 0,-1-9 0 0 0,-1-4 0 0 0,1-2 0 0 0,-3 0 0 0 0,1 3 0 0 0,1 4 0 0 0,0 3 0 0 0,0 4 0 0 0,1 4 0 0 0,0 3 0 0 0,0 1 0 0 0,0 3 0 0 0,0 0 0 0 0,0 0 0 0 0,0 2 0 0 0,0 1 0 0 0,0-1 0 0 0,-1 2 0 0 0,-1 2-9 0 0,1 0 12 0 0,-1 1-14 0 0,0-1 14 0 0,0 1-14 0 0,1 1 14 0 0,-2-2-23 0 0,3 0 25 0 0,-2-1-8 0 0,2-1 3 0 0,-3-1 0 0 0,2-1 0 0 0,-3-1 0 0 0,1-2 0 0 0,-1 0 0 0 0,1-2 0 0 0,0 1 0 0 0,-1-1 0 0 0,2 0 0 0 0,-2 0 0 0 0,1 0 0 0 0,0 0 0 0 0,-1-1 0 0 0,1 0 0 0 0,0 1 0 0 0,0-1 0 0 0,0 0 0 0 0,1 0 19 0 0,-1 1-24 0 0,2 0 17 0 0,-2 1-15 0 0,1 1 4 0 0,1 0-1 0 0,-1 1 0 0 0,0-1 0 0 0,1 0 0 0 0,-1 1 0 0 0,0 0 0 0 0,0 0 0 0 0,0 0 0 0 0,0 0 0 0 0,-1 0 0 0 0,0 1 0 0 0,1 0 0 0 0,-1-1 0 0 0,0 1 0 0 0,1 0 0 0 0,0 0 0 0 0,-1 1 0 0 0,2-1 0 0 0,0 2 0 0 0,-1-2 0 0 0,0 1 0 0 0,1 0 0 0 0,0 0 0 0 0,-1 0 0 0 0,0 0 0 0 0,0-1 0 0 0,1 2-9 0 0,-1-2 12 0 0,1 1-5 0 0,1 0 2 0 0,-1 0-18 0 0,1-1 23 0 0,0 1-17 0 0,1 0 15 0 0,0-1-14 0 0,2 1 4 0 0,2-1-1 0 0,1 1 0 0 0,2-1 0 0 0,2 0 0 0 0,1 1-9 0 0,0-1 12 0 0,0 1-5 0 0,-1 0 12 0 0,-2 0-13 0 0,-2 0 14 0 0,1 0-14 0 0,-3 0 14 0 0,1 1-14 0 0,-1-1 14 0 0,0 0-14 0 0,-1 1 14 0 0,1 0-14 0 0,-2 0 14 0 0,1 0-23 0 0,-2 0 25 0 0,-1 0-8 0 0,1 0 3 0 0,-1 0 0 0 0,0 0 0 0 0,0 0 0 0 0,0 0 0 0 0,-1 2 0 0 0,1-2 0 0 0,-2 2 0 0 0,-1-1 0 0 0,1 0 0 0 0,-2 1 0 0 0,1-1 0 0 0,0 0 0 0 0,-2 0 0 0 0,3 0 0 0 0,-2 1 0 0 0,-1-1 0 0 0,1 1 0 0 0,0-1 0 0 0,-1 0 0 0 0,1 0 19 0 0,-1 0-24 0 0,0 0 7 0 0,1 0-2 0 0,1 0 0 0 0,-1 0 0 0 0,1 0 0 0 0,-1-1 0 0 0,1 1 0 0 0,-1-1 0 0 0,1 0 0 0 0,-1 0 0 0 0,2 0 0 0 0,-1 0 0 0 0,1 0 0 0 0,1 0 0 0 0,1 0 0 0 0,0 0 0 0 0,0 0 0 0 0,0 0 0 0 0,1 0 0 0 0,4 0 0 0 0,1-1 0 0 0,3 0 0 0 0,2-1 0 0 0,2 0 0 0 0,1-1 0 0 0,0 0 0 0 0,2 1 0 0 0,-2-1 0 0 0,-1 1 0 0 0,0-1 0 0 0,-4 1 0 0 0,1 0 0 0 0,-4 1 0 0 0,0-1 0 0 0,-1 1 0 0 0,0 0 0 0 0,-2 1 0 0 0,1-1 0 0 0,-1 1 0 0 0,-1 0 0 0 0,1 0 0 0 0,-1 0 0 0 0,0 0 0 0 0,0 0 0 0 0,0 0 0 0 0,-1 0 0 0 0,1 0 0 0 0,-1 0 0 0 0,0 0 10 0 0,-1 0-13 0 0,2 1 4 0 0,0-1-1 0 0,0 3 0 0 0,-1 1 0 0 0,2 2 10 0 0,-2 3-13 0 0,2 3 14 0 0,-2 2-14 0 0,0 5 4 0 0,-1 4-1 0 0,-2 4 0 0 0,0 3 0 0 0,-1 2 0 0 0,0 2 0 0 0,0-1 0 0 0,0 0 0 0 0,-1-1 10 0 0,0-3-13 0 0,-3 1 4 0 0,0 0-1 0 0,0 0 0 0 0,-1-1 0 0 0,2-3 0 0 0,0-3 0 0 0,1-5 0 0 0,2-3 0 0 0,0-3 0 0 0,1-3 0 0 0,0-3 0 0 0,1-1 0 0 0,1-2 0 0 0,0-1 0 0 0,0-1 0 0 0,0-3 0 0 0,0-4 0 0 0,1-4 0 0 0,1-8 0 0 0,0-8 0 0 0,1-5 0 0 0,0-4 0 0 0,1 1 0 0 0,-1 2 0 0 0,0 5 10 0 0,-2 6-13 0 0,1 4 14 0 0,-1 5-14 0 0,-1 3 14 0 0,1 4-14 0 0,-1 4 23 0 0,-1 0-25 0 0,1 3 17 0 0,0 4-15 0 0,0 8 4 0 0,1 10-1 0 0,0 8 0 0 0,-2 10 0 0 0,-1 6 0 0 0,-3 5 0 0 0,-2 3 0 0 0,-1 2 0 0 0,-3 1 0 0 0,0-3 0 0 0,0-2 0 0 0,1-6 0 0 0,2-9 0 0 0,1-8 0 0 0,2-7 0 0 0,2-6 0 0 0,0-4 0 0 0,2-4 0 0 0,0-4 0 0 0,0-2 0 0 0,0-1 0 0 0,1-2 0 0 0,-3-4 0 0 0,-2-7 0 0 0,-3-9 0 0 0,-1-9 0 0 0,0-5 0 0 0,2-5 0 0 0,3 0 0 0 0,3 0 0 0 0,2 2 0 0 0,3 2 0 0 0,1 5 0 0 0,1 4 0 0 0,-1 4 0 0 0,1 5 0 0 0,-1 2 0 0 0,-1 4 0 0 0,-2 2 0 0 0,0 3 0 0 0,-1 1 0 0 0,-1 3 0 0 0,0 2 0 0 0,0 5 0 0 0,-1 8 0 0 0,-1 9 0 0 0,-2 8 0 0 0,0 8 0 0 0,-2 5 0 0 0,-1 4 0 0 0,0-2 0 0 0,-3-2 0 0 0,1-3 0 0 0,0-5 0 0 0,-1-5 0 0 0,3-6 0 0 0,0-7 0 0 0,3-4 0 0 0,0-5 0 0 0,2-3 0 0 0,0-2 0 0 0,0-3 0 0 0,2-2 0 0 0,-2-4 0 0 0,-1-8 0 0 0,-3-11 0 0 0,0-12 0 0 0,-3-7 0 0 0,2-8 0 0 0,0-3 0 0 0,1 1 0 0 0,2 3 0 0 0,1 9 0 0 0,2 8 0 0 0,1 9 0 0 0,0 7 0 0 0,0 6 0 0 0,0 4 0 0 0,0 4 0 0 0,0 1-9 0 0,-1 8 12 0 0,-2 6-23 0 0,-1 11 25 0 0,-2 10-17 0 0,-1 11 15 0 0,0 9-5 0 0,-2 5 2 0 0,1 5 0 0 0,0 1 0 0 0,2-3 0 0 0,2-4 0 0 0,1-7 0 0 0,0-10 0 0 0,1-8 0 0 0,1-10 0 0 0,1-8 0 0 0,0-5 0 0 0,0-5 0 0 0,0-8 0 0 0,1-6 0 0 0,-1-10 0 0 0,0-7 0 0 0,-1-8 0 0 0,-1-9 0 0 0,0-5 0 0 0,0-4 0 0 0,-1-3 0 0 0,1 3 0 0 0,0 3 0 0 0,-1 7 0 0 0,3 7 0 0 0,-1 9 0 0 0,1 7 0 0 0,0 6 0 0 0,1 5 0 0 0,-1 3 0 0 0,0 4 0 0 0,0 1 0 0 0,0 3 0 0 0,0 6-9 0 0,1 8 12 0 0,-1 10-14 0 0,0 7 14 0 0,-1 6-14 0 0,-1 4 4 0 0,1 0-1 0 0,1 2 0 0 0,1-2-18 0 0,0-1 23 0 0,0-1-8 0 0,2-6 3 0 0,-1-2 0 0 0,1-6 0 0 0,0-6 0 0 0,-2-4-9 0 0,1-6 2 0 0,-1-4 9 0 0,-1-2-13 0 0,0-1 14 0 0,0-2-23 0 0,0-2 16 0 0</inkml:trace>
</inkml:ink>
</file>

<file path=ppt/ink/ink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42 1 4720 0 0,'0'0'2640'0'0,"0"2"-2487"0"0,-1 2-12 0 0,0 1 14 0 0,-1 1-14 0 0,1 1 14 0 0,-1 0 33 0 0,-1 0 0 0 0,2 1 12 0 0,-2-2-11 0 0,1 1-5 0 0,1 0 2 0 0,-1 1-12 0 0,1 1 4 0 0,0-1-21 0 0,1 2 24 0 0,-1 0-35 0 0,1 1 19 0 0,-2-1-34 0 0,0 2 9 0 0,0-1-32 0 0,0-1 17 0 0,0 1-16 0 0,0-1 23 0 0,0 1-25 0 0,0 1-2 0 0,1 1 19 0 0,0 0-16 0 0,0 2-4 0 0,1-1 2 0 0,0 1-12 0 0,0 0 13 0 0,0-2-23 0 0,0 2 7 0 0,0-1-13 0 0,0 0 13 0 0,0 0-4 0 0,0 0-9 0 0,0-1-24 0 0,0 0 24 0 0,0 0-18 0 0,1-1 15 0 0,0 0-14 0 0,0 0 5 0 0,1 2-2 0 0,0-1 9 0 0,-1 1-12 0 0,1 1 14 0 0,0-1-32 0 0,0 1 27 0 0,1-1-18 0 0,-1 1 15 0 0,1-2-42 0 0,0 1 31 0 0,-1-2-29 0 0,0-1 26 0 0,-1-2-7 0 0,1-2-8 0 0,0-2 13 0 0,0-1-14 0 0,-2 0 23 0 0,1-2-6 0 0,-1 0 2 0 0,0-1-10 0 0,1 0 13 0 0,-1 0 5 0 0,1 0 8 0 0,-1 0 8 0 0,0-1-20 0 0,1-1 7 0 0</inkml:trace>
</inkml:ink>
</file>

<file path=ppt/ink/ink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7T06:32:04"/>
    </inkml:context>
    <inkml:brush xml:id="br0">
      <inkml:brushProperty name="width" value="0.5" units="cm"/>
      <inkml:brushProperty name="height" value="0.2" units="cm"/>
      <inkml:brushProperty name="color" value="#b4c3da"/>
    </inkml:brush>
  </inkml:definitions>
  <inkml:trace contextRef="#ctx0" brushRef="#br0">1 1517 4008 0 0,'0'0'4269'0'0,"3"3"-4160"0"0,3 1-7 0 0,0 0 11 0 0,2 1-21 0 0,-1 0 7 0 0,-1-1-13 0 0,0 1 22 0 0,-1-2-44 0 0,0 1 23 0 0,0-1-18 0 0,-1 1 5 0 0,-1 0-12 0 0,2-1 13 0 0,0 0-32 0 0,0 1 27 0 0,-2-1-18 0 0,0 2 15 0 0,1-3-14 0 0,0 2 5 0 0,0 0 7 0 0,1-1-2 0 0,0 1-9 0 0,-1-1 4 0 0,1 0-12 0 0,-2-1 13 0 0,2 1-14 0 0,0 0-5 0 0,0-1 11 0 0,0 0 5 0 0,1 1-29 0 0,0 1 27 0 0,-1 0-27 0 0,1-1 17 0 0,-1 1-24 0 0,1-1 25 0 0,0 0-26 0 0,-1-1 8 0 0,1 0-3 0 0,-1 0 0 0 0,0 0-10 0 0,1-1 4 0 0,-1 0 7 0 0,1 0-12 0 0,1 0 5 0 0,0 1 16 0 0,1-1-23 0 0,-2 1 8 0 0,2-1-3 0 0,0 0 18 0 0,0 0-23 0 0,0 0 17 0 0,-1-1-15 0 0,1 1 23 0 0,0-1-25 0 0,0 0 8 0 0,0 1 6 0 0,1-1-12 0 0,-1 1 5 0 0,1 1 7 0 0,0-1-2 0 0,0 1-9 0 0,1-1 4 0 0,0 1-2 0 0,0-1 9 0 0,-1 0-12 0 0,0 0-5 0 0,-1-1 2 0 0,1 1-2 0 0,0-1 18 0 0,-1 0-23 0 0,2 0 8 0 0,-1 0-3 0 0,-2 0 0 0 0,0 0 0 0 0,0 0 9 0 0,1 0-12 0 0,-1 0 23 0 0,1 0-25 0 0,0 0 17 0 0,-2 0-15 0 0,1 0 14 0 0,1 0-4 0 0,-1 0 1 0 0,1 0-10 0 0,0 0 4 0 0,-1 0-2 0 0,0 0 0 0 0,-1 0 0 0 0,-1 0 9 0 0,0-1-12 0 0,0 1 14 0 0,1 0-14 0 0,-1-1 14 0 0,0 0-14 0 0,-1 0 23 0 0,1 0-16 0 0,-1 0 6 0 0,1 0-12 0 0,-1 1 22 0 0,0-1-16 0 0,-2 1 15 0 0,0 0-14 0 0,-1 0 14 0 0,-1 0-23 0 0,2 0 16 0 0,1 0-15 0 0,-1 0 5 0 0,2 0-2 0 0,2-1 18 0 0,0 1-23 0 0,4-1 17 0 0,1 0-15 0 0,1 0 14 0 0,1 0-14 0 0,-1 0 23 0 0,-1 1-25 0 0,-1 0 8 0 0,0 0-3 0 0,0 1 9 0 0,1-1-12 0 0,1 0 23 0 0,1 0-25 0 0,0 1 17 0 0,2-2-5 0 0,-2 1 10 0 0,1 0-21 0 0,-2-2 16 0 0,1 2-15 0 0,-2 0 14 0 0,0-1-14 0 0,-1 1 14 0 0,0 0-14 0 0,-2 0 5 0 0,1-1-2 0 0,-1 0 9 0 0,0 0-12 0 0,1 1 5 0 0,0-2-2 0 0,1 1 9 0 0,0-1-12 0 0,-1 1 5 0 0,0-1-2 0 0,1 0 0 0 0,-2 0 0 0 0,0 0 0 0 0,-2 1 0 0 0,2-1 9 0 0,-2 1-21 0 0,2-1 16 0 0,-1 0-15 0 0,2 0 14 0 0,1-1-14 0 0,1 0 14 0 0,0-1-14 0 0,1 0 5 0 0,0 1-2 0 0,1-1 9 0 0,-1 1-2 0 0,1-1 1 0 0,0 1 0 0 0,1 0 9 0 0,0 0-12 0 0,1 0 5 0 0,0 1-2 0 0,2-1 0 0 0,-2 1-10 0 0,1 0 13 0 0,-1 0-14 0 0,0 0 14 0 0,0 0-14 0 0,2 0 14 0 0,-1-1-14 0 0,1 0 5 0 0,-1 0-2 0 0,0 1 0 0 0,-2-1 0 0 0,0 1 0 0 0,-2-1 0 0 0,1 1 0 0 0,-1 1 0 0 0,0-1 0 0 0,0 0 0 0 0,-1 0 0 0 0,2 0 0 0 0,1-1 0 0 0,2 0 0 0 0,1-1 0 0 0,-1 1 0 0 0,0-1 0 0 0,-1 0 0 0 0,0 0 0 0 0,-1 1 0 0 0,-2-1 0 0 0,2 1 0 0 0,-1 0 0 0 0,0 0 0 0 0,2 0 0 0 0,-1 0 0 0 0,0 0 0 0 0,0-1 0 0 0,0 1 0 0 0,-1 0 0 0 0,0 0 0 0 0,-2 0 0 0 0,1-1 0 0 0,-1 1 0 0 0,1 0 0 0 0,0-1 0 0 0,0 0 0 0 0,0 0 0 0 0,-1 0 0 0 0,1 1 0 0 0,0-2 0 0 0,0 2 0 0 0,1-1 0 0 0,-1 0 0 0 0,0 0 18 0 0,3-1-23 0 0,1 0 17 0 0,2 0-15 0 0,2-1 14 0 0,-1 0-14 0 0,1 0 14 0 0,-1 0-14 0 0,-1 1 5 0 0,-2 0-2 0 0,0 0 0 0 0,1 1 0 0 0,-2 0 9 0 0,0 0-12 0 0,-1 0 14 0 0,1-1-14 0 0,1 0 5 0 0,0 0-2 0 0,1-1 0 0 0,-1 0 0 0 0,-1 1 0 0 0,-2 0 0 0 0,-2 0 0 0 0,-2 1 0 0 0,2-1 0 0 0,0 1 0 0 0,0-2 0 0 0,1 1 0 0 0,0 0 0 0 0,1-1 0 0 0,0 1 0 0 0,-2-1 0 0 0,0 1 0 0 0,2-1 0 0 0,-1 0 0 0 0,0 1 0 0 0,0-1 0 0 0,2 0 0 0 0,-2 1 0 0 0,0-1 0 0 0,-2 1 0 0 0,-1 1 0 0 0,2-1 0 0 0,0 1 0 0 0,-1-1 0 0 0,1 1 0 0 0,-1 0 0 0 0,1-1 0 0 0,-2 2 0 0 0,0-1 0 0 0,0 0 0 0 0,-1 0 0 0 0,1 1 0 0 0,-1-1 0 0 0,0 1 0 0 0,1-1 0 0 0,-1 1 0 0 0,0-1 0 0 0,0 1 9 0 0,-2-1-2 0 0,2 1 10 0 0,0-2-12 0 0,-1 2 5 0 0,2-1-2 0 0,-2-1 9 0 0,1 0-2 0 0,-1 1 10 0 0,1-1-12 0 0,1-1 5 0 0,0 0 7 0 0,2-1 7 0 0,2 0-20 0 0,-2 0 7 0 0,-1 0 6 0 0,0 1-2 0 0,0-1-9 0 0,0 0 4 0 0,-1 0 7 0 0,1 0-12 0 0,-1 1 5 0 0,0 0-2 0 0,2-1 0 0 0,1-1 0 0 0,0 1-10 0 0,2-2 13 0 0,-1 1-14 0 0,0 1 23 0 0,-1 0-25 0 0,0 0 17 0 0,1-1-15 0 0,0 1 14 0 0,-2 0-14 0 0,0 1 23 0 0,-2 1-25 0 0,1-1 17 0 0,1 1-15 0 0,1-2 14 0 0,1 1-14 0 0,-1-1 14 0 0,-1 1-14 0 0,-1 1 5 0 0,0 0-2 0 0,-1 0 0 0 0,1 1 0 0 0,0-1 9 0 0,-1 0-2 0 0,-1 1 1 0 0,1-1-10 0 0,0 0 13 0 0,0 0-14 0 0,-1 0 5 0 0,0 0 7 0 0,1-1-12 0 0,-1 0 5 0 0,1 0-2 0 0,-1 0 0 0 0,2 0 0 0 0,0 0 0 0 0,0-1 18 0 0,0 0-23 0 0,2 0 17 0 0,0 0-15 0 0,1-2 14 0 0,2 1-14 0 0,1 1 5 0 0,0-1 7 0 0,0 2-12 0 0,-2 0-5 0 0,1 1 11 0 0,-1-1-14 0 0,1 1 14 0 0,1-2-14 0 0,0 0 5 0 0,0 1-2 0 0,-1-1 0 0 0,0 1 0 0 0,-1 0 0 0 0,-3 0 0 0 0,0 1 0 0 0,0 0 0 0 0,0 0 0 0 0,0 1 0 0 0,2-2 0 0 0,0 0 0 0 0,1-2 9 0 0,1 2-12 0 0,-1-1 14 0 0,-1 1-14 0 0,-1 0 14 0 0,0 0-14 0 0,0 0 14 0 0,0 0-14 0 0,0 0 23 0 0,0 0-25 0 0,1 0 17 0 0,-1 2-15 0 0,1-2 14 0 0,2 1-4 0 0,1-1 1 0 0,2 0 0 0 0,0-1 9 0 0,1 1 7 0 0,-1 0-1 0 0,1 0-9 0 0,-2 1 22 0 0,-2 0-34 0 0,-1 1 10 0 0,0-1-14 0 0,-1 1 13 0 0,0 0-14 0 0,-1 0 14 0 0,2-1-14 0 0,0 0 14 0 0,2 0-14 0 0,-1 0 14 0 0,-2 0-14 0 0,1-1 23 0 0,0 1-25 0 0,1-1 17 0 0,1 0-15 0 0,0-1 14 0 0,1 1-14 0 0,1 0 14 0 0,-1 1-4 0 0,2-1 1 0 0,-2 0 0 0 0,2 1 0 0 0,2-2-10 0 0,-1 1 13 0 0,2 0 5 0 0,-2-1-11 0 0,-1 1 5 0 0,-2 1-2 0 0,-2 0 0 0 0,0 1 0 0 0,-1-1 0 0 0,-1 1 0 0 0,0 0 9 0 0,0 0-12 0 0,2-1 5 0 0,3-1-2 0 0,2-1 0 0 0,2 1 0 0 0,0-1 0 0 0,0 0 0 0 0,0 1-10 0 0,-1 0 22 0 0,-2 1-25 0 0,1 0 17 0 0,1 1-15 0 0,0-1 14 0 0,0 0-4 0 0,1 0 1 0 0,1 0 0 0 0,-1 0 0 0 0,0-1 0 0 0,-1 1 9 0 0,-2 0-12 0 0,0 1 5 0 0,-1-1-2 0 0,-3 1 0 0 0,-1 0 0 0 0,2 1 0 0 0,-1-2 0 0 0,4 1 9 0 0,0-2-12 0 0,3 0 5 0 0,1 0-2 0 0,0 0 0 0 0,-1 1 0 0 0,0 0 0 0 0,-3 1 0 0 0,1 0 9 0 0,-3 1-12 0 0,2 0 5 0 0,-1-1-2 0 0,0 1 0 0 0,1-1-10 0 0,0 0 13 0 0,-1 0-14 0 0,-1 0 14 0 0,-2 0-14 0 0,0 1 14 0 0,0 0-14 0 0,-1 0 5 0 0,-1 0-2 0 0,0-1 0 0 0,3 1 0 0 0,1-1 0 0 0,0 0 0 0 0,3 0 0 0 0,0-1 0 0 0,1 1 0 0 0,0-1 0 0 0,1 1 0 0 0,0 0 0 0 0,-3 1 0 0 0,-2 0 9 0 0,-2 0 7 0 0,-2 1-20 0 0,0 0 16 0 0,0 0-15 0 0,2 0 14 0 0,1-1-14 0 0,1 0 14 0 0,2 0-14 0 0,-1 1 5 0 0,-1-1-2 0 0,-2 1 0 0 0,-1-1 0 0 0,-1 1 9 0 0,-2-1-2 0 0,0 1 1 0 0,0 0 0 0 0,1-1 9 0 0,0 0-12 0 0,4 1 5 0 0,-1-1-2 0 0,2 1 0 0 0,1-1 0 0 0,-1 1 0 0 0,1 0-10 0 0,-2 0 13 0 0,-1 0-14 0 0,-2 0 23 0 0,0 1-25 0 0,-2 1 17 0 0,-1-2-15 0 0,0 2 14 0 0,0 0-14 0 0,1-1 14 0 0,3 1-4 0 0,1 0 1 0 0,2-1 0 0 0,-2 1 0 0 0,-1 0 9 0 0,-2 0-2 0 0,-1 0-9 0 0,-1 0 13 0 0,-1 0-14 0 0,0 0 23 0 0,0 0-25 0 0,1 0 17 0 0,0 1-15 0 0,1-1 5 0 0,0 0-2 0 0,2 1 0 0 0,1-1-10 0 0,0 1 13 0 0,1-1-14 0 0,-1 1 23 0 0,-1 0-25 0 0,-1 0 17 0 0,0 0-15 0 0,1 0 14 0 0,2-1-14 0 0,3 2 14 0 0,3-1-14 0 0,2 0 14 0 0,2 0-14 0 0,-1 0 14 0 0,0 1-14 0 0,-3-1 5 0 0,-2 1-2 0 0,-3-1 0 0 0,-3 1 0 0 0,1-1 0 0 0,0 1 0 0 0,2 1 0 0 0,1 0 0 0 0,2 0 0 0 0,1 1 0 0 0,3 1 0 0 0,2 1 0 0 0,5 1 0 0 0,4 2 0 0 0,3 2 0 0 0,3 2 0 0 0,13 6 0 0 0,9 4 0 0 0,7-2 0 0 0,-11-3-12647 0 0,-12-5 12051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3"/>
        <p:cNvGrpSpPr/>
        <p:nvPr/>
      </p:nvGrpSpPr>
      <p:grpSpPr>
        <a:xfrm>
          <a:off x="0" y="0"/>
          <a:ext cx="0" cy="0"/>
          <a:chOff x="0" y="0"/>
          <a:chExt cx="0" cy="0"/>
        </a:xfrm>
      </p:grpSpPr>
      <p:sp>
        <p:nvSpPr>
          <p:cNvPr id="414" name="Google Shape;414;g1209571f4d9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09571f4d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g853034354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
        <p:cNvGrpSpPr/>
        <p:nvPr/>
      </p:nvGrpSpPr>
      <p:grpSpPr>
        <a:xfrm>
          <a:off x="0" y="0"/>
          <a:ext cx="0" cy="0"/>
          <a:chOff x="0" y="0"/>
          <a:chExt cx="0" cy="0"/>
        </a:xfrm>
      </p:grpSpPr>
      <p:sp>
        <p:nvSpPr>
          <p:cNvPr id="316" name="Google Shape;316;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srcRect b="61089"/>
          <a:stretch>
            <a:fillRect/>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srcRect r="1545" b="6838"/>
          <a:stretch>
            <a:fillRect/>
          </a:stretch>
        </p:blipFill>
        <p:spPr>
          <a:xfrm>
            <a:off x="1047887" y="524012"/>
            <a:ext cx="7048226" cy="4102024"/>
          </a:xfrm>
          <a:prstGeom prst="rect">
            <a:avLst/>
          </a:prstGeom>
          <a:noFill/>
          <a:ln>
            <a:noFill/>
          </a:ln>
        </p:spPr>
      </p:pic>
      <p:pic>
        <p:nvPicPr>
          <p:cNvPr id="12" name="Google Shape;12;p2"/>
          <p:cNvPicPr preferRelativeResize="0"/>
          <p:nvPr/>
        </p:nvPicPr>
        <p:blipFill>
          <a:blip r:embed="rId5"/>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2pPr>
            <a:lvl3pPr lvl="2"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3pPr>
            <a:lvl4pPr lvl="3"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4pPr>
            <a:lvl5pPr lvl="4"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5pPr>
            <a:lvl6pPr lvl="5"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6pPr>
            <a:lvl7pPr lvl="6"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7pPr>
            <a:lvl8pPr lvl="7"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8pPr>
            <a:lvl9pPr lvl="8" algn="ctr">
              <a:lnSpc>
                <a:spcPct val="90000"/>
              </a:lnSpc>
              <a:spcBef>
                <a:spcPts val="0"/>
              </a:spcBef>
              <a:spcAft>
                <a:spcPts val="0"/>
              </a:spcAft>
              <a:buClr>
                <a:srgbClr val="0B5394"/>
              </a:buClr>
              <a:buSzPts val="1800"/>
              <a:buFont typeface="Coming Soon" panose="02000000000000000000"/>
              <a:buNone/>
              <a:defRPr sz="1800" b="1">
                <a:solidFill>
                  <a:srgbClr val="0B5394"/>
                </a:solidFill>
                <a:latin typeface="Coming Soon" panose="02000000000000000000"/>
                <a:ea typeface="Coming Soon" panose="02000000000000000000"/>
                <a:cs typeface="Coming Soon" panose="02000000000000000000"/>
                <a:sym typeface="Coming Soon" panose="02000000000000000000"/>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89"/>
        <p:cNvGrpSpPr/>
        <p:nvPr/>
      </p:nvGrpSpPr>
      <p:grpSpPr>
        <a:xfrm>
          <a:off x="0" y="0"/>
          <a:ext cx="0" cy="0"/>
          <a:chOff x="0" y="0"/>
          <a:chExt cx="0" cy="0"/>
        </a:xfrm>
      </p:grpSpPr>
      <p:pic>
        <p:nvPicPr>
          <p:cNvPr id="290" name="Google Shape;290;p41"/>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291"/>
        <p:cNvGrpSpPr/>
        <p:nvPr/>
      </p:nvGrpSpPr>
      <p:grpSpPr>
        <a:xfrm>
          <a:off x="0" y="0"/>
          <a:ext cx="0" cy="0"/>
          <a:chOff x="0" y="0"/>
          <a:chExt cx="0" cy="0"/>
        </a:xfrm>
      </p:grpSpPr>
      <p:pic>
        <p:nvPicPr>
          <p:cNvPr id="292" name="Google Shape;292;p42"/>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293" name="Google Shape;293;p42"/>
          <p:cNvPicPr preferRelativeResize="0"/>
          <p:nvPr/>
        </p:nvPicPr>
        <p:blipFill rotWithShape="1">
          <a:blip r:embed="rId3"/>
          <a:srcRect l="19" r="9"/>
          <a:stretch>
            <a:fillRect/>
          </a:stretch>
        </p:blipFill>
        <p:spPr>
          <a:xfrm>
            <a:off x="255775" y="186275"/>
            <a:ext cx="8632448" cy="4770950"/>
          </a:xfrm>
          <a:prstGeom prst="rect">
            <a:avLst/>
          </a:prstGeom>
          <a:noFill/>
          <a:ln>
            <a:noFill/>
          </a:ln>
        </p:spPr>
      </p:pic>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294"/>
        <p:cNvGrpSpPr/>
        <p:nvPr/>
      </p:nvGrpSpPr>
      <p:grpSpPr>
        <a:xfrm>
          <a:off x="0" y="0"/>
          <a:ext cx="0" cy="0"/>
          <a:chOff x="0" y="0"/>
          <a:chExt cx="0" cy="0"/>
        </a:xfrm>
      </p:grpSpPr>
      <p:pic>
        <p:nvPicPr>
          <p:cNvPr id="295" name="Google Shape;295;p43"/>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296" name="Google Shape;296;p43"/>
          <p:cNvPicPr preferRelativeResize="0"/>
          <p:nvPr/>
        </p:nvPicPr>
        <p:blipFill rotWithShape="1">
          <a:blip r:embed="rId3"/>
          <a:srcRect t="29" b="29"/>
          <a:stretch>
            <a:fillRect/>
          </a:stretch>
        </p:blipFill>
        <p:spPr>
          <a:xfrm>
            <a:off x="254425" y="201113"/>
            <a:ext cx="8635148" cy="4741275"/>
          </a:xfrm>
          <a:prstGeom prst="rect">
            <a:avLst/>
          </a:prstGeom>
          <a:noFill/>
          <a:ln>
            <a:noFill/>
          </a:ln>
        </p:spPr>
      </p:pic>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297"/>
        <p:cNvGrpSpPr/>
        <p:nvPr/>
      </p:nvGrpSpPr>
      <p:grpSpPr>
        <a:xfrm>
          <a:off x="0" y="0"/>
          <a:ext cx="0" cy="0"/>
          <a:chOff x="0" y="0"/>
          <a:chExt cx="0" cy="0"/>
        </a:xfrm>
      </p:grpSpPr>
      <p:pic>
        <p:nvPicPr>
          <p:cNvPr id="298" name="Google Shape;298;p44"/>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299" name="Google Shape;299;p44"/>
          <p:cNvPicPr preferRelativeResize="0"/>
          <p:nvPr/>
        </p:nvPicPr>
        <p:blipFill rotWithShape="1">
          <a:blip r:embed="rId3"/>
          <a:srcRect r="1545" b="6838"/>
          <a:stretch>
            <a:fillRect/>
          </a:stretch>
        </p:blipFill>
        <p:spPr>
          <a:xfrm>
            <a:off x="384887" y="134900"/>
            <a:ext cx="8374226" cy="4873724"/>
          </a:xfrm>
          <a:prstGeom prst="rect">
            <a:avLst/>
          </a:prstGeom>
          <a:noFill/>
          <a:ln>
            <a:noFill/>
          </a:ln>
        </p:spPr>
      </p:pic>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srcRect r="1545" b="6838"/>
          <a:stretch>
            <a:fillRect/>
          </a:stretch>
        </p:blipFill>
        <p:spPr>
          <a:xfrm>
            <a:off x="384887" y="134900"/>
            <a:ext cx="8374226" cy="4873724"/>
          </a:xfrm>
          <a:prstGeom prst="rect">
            <a:avLst/>
          </a:prstGeom>
          <a:noFill/>
          <a:ln>
            <a:noFill/>
          </a:ln>
        </p:spPr>
      </p:pic>
      <p:sp>
        <p:nvSpPr>
          <p:cNvPr id="24" name="Google Shape;24;p4"/>
          <p:cNvSpPr txBox="1">
            <a:spLocks noGrp="1"/>
          </p:cNvSpPr>
          <p:nvPr>
            <p:ph type="title"/>
          </p:nvPr>
        </p:nvSpPr>
        <p:spPr>
          <a:xfrm>
            <a:off x="1836900" y="711175"/>
            <a:ext cx="54702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 name="Google Shape;25;p4"/>
          <p:cNvSpPr txBox="1">
            <a:spLocks noGrp="1"/>
          </p:cNvSpPr>
          <p:nvPr>
            <p:ph type="body" idx="1"/>
          </p:nvPr>
        </p:nvSpPr>
        <p:spPr>
          <a:xfrm>
            <a:off x="1398275" y="1401825"/>
            <a:ext cx="6963300" cy="3063000"/>
          </a:xfrm>
          <a:prstGeom prst="rect">
            <a:avLst/>
          </a:prstGeom>
        </p:spPr>
        <p:txBody>
          <a:bodyPr spcFirstLastPara="1" wrap="square" lIns="91425" tIns="91425" rIns="91425" bIns="91425" anchor="t" anchorCtr="0">
            <a:noAutofit/>
          </a:bodyPr>
          <a:lstStyle>
            <a:lvl1pPr marL="457200" lvl="0" indent="-307975">
              <a:spcBef>
                <a:spcPts val="0"/>
              </a:spcBef>
              <a:spcAft>
                <a:spcPts val="0"/>
              </a:spcAft>
              <a:buSzPts val="1250"/>
              <a:buFont typeface="Concert One"/>
              <a:buAutoNum type="arabicPeriod"/>
              <a:defRPr sz="950">
                <a:solidFill>
                  <a:schemeClr val="dk2"/>
                </a:solidFill>
              </a:defRPr>
            </a:lvl1pPr>
            <a:lvl2pPr marL="914400" lvl="1" indent="-292100">
              <a:spcBef>
                <a:spcPts val="1600"/>
              </a:spcBef>
              <a:spcAft>
                <a:spcPts val="0"/>
              </a:spcAft>
              <a:buClr>
                <a:srgbClr val="4D719D"/>
              </a:buClr>
              <a:buSzPts val="1000"/>
              <a:buFont typeface="Muli"/>
              <a:buAutoNum type="alphaLcPeriod"/>
              <a:defRPr sz="950">
                <a:solidFill>
                  <a:schemeClr val="dk2"/>
                </a:solidFill>
              </a:defRPr>
            </a:lvl2pPr>
            <a:lvl3pPr marL="1371600" lvl="2" indent="-292100">
              <a:spcBef>
                <a:spcPts val="1600"/>
              </a:spcBef>
              <a:spcAft>
                <a:spcPts val="0"/>
              </a:spcAft>
              <a:buClr>
                <a:srgbClr val="4D719D"/>
              </a:buClr>
              <a:buSzPts val="1000"/>
              <a:buFont typeface="Muli"/>
              <a:buAutoNum type="romanLcPeriod"/>
              <a:defRPr sz="950">
                <a:solidFill>
                  <a:schemeClr val="dk2"/>
                </a:solidFill>
              </a:defRPr>
            </a:lvl3pPr>
            <a:lvl4pPr marL="1828800" lvl="3" indent="-292100">
              <a:spcBef>
                <a:spcPts val="1600"/>
              </a:spcBef>
              <a:spcAft>
                <a:spcPts val="0"/>
              </a:spcAft>
              <a:buClr>
                <a:srgbClr val="4D719D"/>
              </a:buClr>
              <a:buSzPts val="1000"/>
              <a:buFont typeface="Muli"/>
              <a:buAutoNum type="arabicPeriod"/>
              <a:defRPr sz="950">
                <a:solidFill>
                  <a:schemeClr val="dk2"/>
                </a:solidFill>
              </a:defRPr>
            </a:lvl4pPr>
            <a:lvl5pPr marL="2286000" lvl="4" indent="-292100">
              <a:spcBef>
                <a:spcPts val="1600"/>
              </a:spcBef>
              <a:spcAft>
                <a:spcPts val="0"/>
              </a:spcAft>
              <a:buClr>
                <a:srgbClr val="4D719D"/>
              </a:buClr>
              <a:buSzPts val="1000"/>
              <a:buFont typeface="Muli"/>
              <a:buAutoNum type="alphaLcPeriod"/>
              <a:defRPr sz="950">
                <a:solidFill>
                  <a:schemeClr val="dk2"/>
                </a:solidFill>
              </a:defRPr>
            </a:lvl5pPr>
            <a:lvl6pPr marL="2743200" lvl="5" indent="-292100">
              <a:spcBef>
                <a:spcPts val="1600"/>
              </a:spcBef>
              <a:spcAft>
                <a:spcPts val="0"/>
              </a:spcAft>
              <a:buClr>
                <a:srgbClr val="4D719D"/>
              </a:buClr>
              <a:buSzPts val="1000"/>
              <a:buFont typeface="Muli"/>
              <a:buAutoNum type="romanLcPeriod"/>
              <a:defRPr sz="950">
                <a:solidFill>
                  <a:schemeClr val="dk2"/>
                </a:solidFill>
              </a:defRPr>
            </a:lvl6pPr>
            <a:lvl7pPr marL="3200400" lvl="6" indent="-292100">
              <a:spcBef>
                <a:spcPts val="1600"/>
              </a:spcBef>
              <a:spcAft>
                <a:spcPts val="0"/>
              </a:spcAft>
              <a:buClr>
                <a:srgbClr val="4D719D"/>
              </a:buClr>
              <a:buSzPts val="1000"/>
              <a:buFont typeface="Muli"/>
              <a:buAutoNum type="arabicPeriod"/>
              <a:defRPr sz="950">
                <a:solidFill>
                  <a:schemeClr val="dk2"/>
                </a:solidFill>
              </a:defRPr>
            </a:lvl7pPr>
            <a:lvl8pPr marL="3657600" lvl="7" indent="-292100">
              <a:spcBef>
                <a:spcPts val="1600"/>
              </a:spcBef>
              <a:spcAft>
                <a:spcPts val="0"/>
              </a:spcAft>
              <a:buClr>
                <a:srgbClr val="4D719D"/>
              </a:buClr>
              <a:buSzPts val="1000"/>
              <a:buFont typeface="Muli"/>
              <a:buAutoNum type="alphaLcPeriod"/>
              <a:defRPr sz="950">
                <a:solidFill>
                  <a:schemeClr val="dk2"/>
                </a:solidFill>
              </a:defRPr>
            </a:lvl8pPr>
            <a:lvl9pPr marL="4114800" lvl="8" indent="-292100">
              <a:spcBef>
                <a:spcPts val="1600"/>
              </a:spcBef>
              <a:spcAft>
                <a:spcPts val="1600"/>
              </a:spcAft>
              <a:buClr>
                <a:srgbClr val="4D719D"/>
              </a:buClr>
              <a:buSzPts val="1000"/>
              <a:buFont typeface="Muli"/>
              <a:buAutoNum type="romanLcPeriod"/>
              <a:defRPr sz="950">
                <a:solidFill>
                  <a:schemeClr val="dk2"/>
                </a:solidFill>
              </a:defRPr>
            </a:lvl9pPr>
          </a:lstStyle>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38" name="Google Shape;38;p7"/>
          <p:cNvPicPr preferRelativeResize="0"/>
          <p:nvPr/>
        </p:nvPicPr>
        <p:blipFill rotWithShape="1">
          <a:blip r:embed="rId3"/>
          <a:srcRect t="29" b="29"/>
          <a:stretch>
            <a:fillRect/>
          </a:stretch>
        </p:blipFill>
        <p:spPr>
          <a:xfrm>
            <a:off x="254425" y="201113"/>
            <a:ext cx="8635148"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46" name="Google Shape;46;p9"/>
          <p:cNvPicPr preferRelativeResize="0"/>
          <p:nvPr/>
        </p:nvPicPr>
        <p:blipFill rotWithShape="1">
          <a:blip r:embed="rId3"/>
          <a:srcRect l="19" r="9"/>
          <a:stretch>
            <a:fillRect/>
          </a:stretch>
        </p:blipFill>
        <p:spPr>
          <a:xfrm>
            <a:off x="255775" y="186275"/>
            <a:ext cx="8632448" cy="4770950"/>
          </a:xfrm>
          <a:prstGeom prst="rect">
            <a:avLst/>
          </a:prstGeom>
          <a:noFill/>
          <a:ln>
            <a:noFill/>
          </a:ln>
        </p:spPr>
      </p:pic>
      <p:sp>
        <p:nvSpPr>
          <p:cNvPr id="47" name="Google Shape;47;p9"/>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9"/>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p:txBody>
      </p:sp>
      <p:sp>
        <p:nvSpPr>
          <p:cNvPr id="49" name="Google Shape;49;p9"/>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64" name="Google Shape;64;p13"/>
          <p:cNvPicPr preferRelativeResize="0"/>
          <p:nvPr/>
        </p:nvPicPr>
        <p:blipFill rotWithShape="1">
          <a:blip r:embed="rId3"/>
          <a:srcRect l="19" r="9"/>
          <a:stretch>
            <a:fillRect/>
          </a:stretch>
        </p:blipFill>
        <p:spPr>
          <a:xfrm>
            <a:off x="255775" y="186275"/>
            <a:ext cx="8632448" cy="4770950"/>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123" name="Google Shape;123;p23"/>
          <p:cNvPicPr preferRelativeResize="0"/>
          <p:nvPr/>
        </p:nvPicPr>
        <p:blipFill rotWithShape="1">
          <a:blip r:embed="rId3"/>
          <a:srcRect t="29" b="29"/>
          <a:stretch>
            <a:fillRect/>
          </a:stretch>
        </p:blipFill>
        <p:spPr>
          <a:xfrm>
            <a:off x="254425" y="201113"/>
            <a:ext cx="8635148" cy="4741275"/>
          </a:xfrm>
          <a:prstGeom prst="rect">
            <a:avLst/>
          </a:prstGeom>
          <a:noFill/>
          <a:ln>
            <a:noFill/>
          </a:ln>
        </p:spPr>
      </p:pic>
      <p:sp>
        <p:nvSpPr>
          <p:cNvPr id="124" name="Google Shape;124;p23"/>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p:txBody>
      </p:sp>
      <p:sp>
        <p:nvSpPr>
          <p:cNvPr id="125" name="Google Shape;125;p23"/>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148" name="Google Shape;148;p26"/>
          <p:cNvPicPr preferRelativeResize="0"/>
          <p:nvPr/>
        </p:nvPicPr>
        <p:blipFill rotWithShape="1">
          <a:blip r:embed="rId3"/>
          <a:srcRect t="16734" r="8892" b="18300"/>
          <a:stretch>
            <a:fillRect/>
          </a:stretch>
        </p:blipFill>
        <p:spPr>
          <a:xfrm rot="-5400000">
            <a:off x="650175" y="465007"/>
            <a:ext cx="2036850" cy="846042"/>
          </a:xfrm>
          <a:prstGeom prst="rect">
            <a:avLst/>
          </a:prstGeom>
          <a:noFill/>
          <a:ln>
            <a:noFill/>
          </a:ln>
        </p:spPr>
      </p:pic>
      <p:pic>
        <p:nvPicPr>
          <p:cNvPr id="149" name="Google Shape;149;p26"/>
          <p:cNvPicPr preferRelativeResize="0"/>
          <p:nvPr/>
        </p:nvPicPr>
        <p:blipFill rotWithShape="1">
          <a:blip r:embed="rId3"/>
          <a:srcRect t="16734" r="8892" b="18300"/>
          <a:stretch>
            <a:fillRect/>
          </a:stretch>
        </p:blipFill>
        <p:spPr>
          <a:xfrm rot="-5400000">
            <a:off x="1262550" y="465007"/>
            <a:ext cx="2036850" cy="846042"/>
          </a:xfrm>
          <a:prstGeom prst="rect">
            <a:avLst/>
          </a:prstGeom>
          <a:noFill/>
          <a:ln>
            <a:noFill/>
          </a:ln>
        </p:spPr>
      </p:pic>
      <p:pic>
        <p:nvPicPr>
          <p:cNvPr id="150" name="Google Shape;150;p26"/>
          <p:cNvPicPr preferRelativeResize="0"/>
          <p:nvPr/>
        </p:nvPicPr>
        <p:blipFill rotWithShape="1">
          <a:blip r:embed="rId4"/>
          <a:srcRect r="1545" b="6838"/>
          <a:stretch>
            <a:fillRect/>
          </a:stretch>
        </p:blipFill>
        <p:spPr>
          <a:xfrm>
            <a:off x="384887" y="134900"/>
            <a:ext cx="8374226" cy="4873724"/>
          </a:xfrm>
          <a:prstGeom prst="rect">
            <a:avLst/>
          </a:prstGeom>
          <a:noFill/>
          <a:ln>
            <a:noFill/>
          </a:ln>
        </p:spPr>
      </p:pic>
      <p:sp>
        <p:nvSpPr>
          <p:cNvPr id="151" name="Google Shape;151;p26"/>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panose="02060609030202000504"/>
              <a:buNone/>
              <a:defRPr sz="1600" b="0">
                <a:solidFill>
                  <a:schemeClr val="dk2"/>
                </a:solidFill>
                <a:latin typeface="Roboto Mono Medium" panose="00000009000000000000"/>
                <a:ea typeface="Roboto Mono Medium" panose="00000009000000000000"/>
                <a:cs typeface="Roboto Mono Medium" panose="00000009000000000000"/>
                <a:sym typeface="Roboto Mono Medium" panose="00000009000000000000"/>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p:txBody>
      </p:sp>
      <p:sp>
        <p:nvSpPr>
          <p:cNvPr id="152" name="Google Shape;152;p26"/>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SECTION_TITLE_AND_DESCRIPTION_1_1_1_1">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2">
            <a:alphaModFix amt="28000"/>
          </a:blip>
          <a:srcRect t="3044" b="39510"/>
          <a:stretch>
            <a:fillRect/>
          </a:stretch>
        </p:blipFill>
        <p:spPr>
          <a:xfrm>
            <a:off x="-247650" y="-187450"/>
            <a:ext cx="9736454" cy="5520130"/>
          </a:xfrm>
          <a:prstGeom prst="rect">
            <a:avLst/>
          </a:prstGeom>
          <a:noFill/>
          <a:ln>
            <a:noFill/>
          </a:ln>
        </p:spPr>
      </p:pic>
      <p:pic>
        <p:nvPicPr>
          <p:cNvPr id="155" name="Google Shape;155;p27"/>
          <p:cNvPicPr preferRelativeResize="0"/>
          <p:nvPr/>
        </p:nvPicPr>
        <p:blipFill rotWithShape="1">
          <a:blip r:embed="rId3"/>
          <a:srcRect t="29" b="29"/>
          <a:stretch>
            <a:fillRect/>
          </a:stretch>
        </p:blipFill>
        <p:spPr>
          <a:xfrm>
            <a:off x="254425" y="201113"/>
            <a:ext cx="8635148" cy="4741275"/>
          </a:xfrm>
          <a:prstGeom prst="rect">
            <a:avLst/>
          </a:prstGeom>
          <a:noFill/>
          <a:ln>
            <a:noFill/>
          </a:ln>
        </p:spPr>
      </p:pic>
      <p:sp>
        <p:nvSpPr>
          <p:cNvPr id="156" name="Google Shape;156;p27"/>
          <p:cNvSpPr txBox="1">
            <a:spLocks noGrp="1"/>
          </p:cNvSpPr>
          <p:nvPr>
            <p:ph type="title"/>
          </p:nvPr>
        </p:nvSpPr>
        <p:spPr>
          <a:xfrm>
            <a:off x="5230400" y="3321638"/>
            <a:ext cx="2797500" cy="48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Anonymous Pro" panose="02060609030202000504"/>
              <a:buNone/>
              <a:defRPr sz="2100"/>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p:txBody>
      </p:sp>
      <p:sp>
        <p:nvSpPr>
          <p:cNvPr id="157" name="Google Shape;157;p27"/>
          <p:cNvSpPr txBox="1">
            <a:spLocks noGrp="1"/>
          </p:cNvSpPr>
          <p:nvPr>
            <p:ph type="subTitle" idx="1"/>
          </p:nvPr>
        </p:nvSpPr>
        <p:spPr>
          <a:xfrm>
            <a:off x="4909400" y="1218188"/>
            <a:ext cx="3439500" cy="20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Concert One"/>
              <a:buNone/>
              <a:defRPr sz="2100">
                <a:solidFill>
                  <a:schemeClr val="dk1"/>
                </a:solidFill>
                <a:latin typeface="Roboto Mono" panose="00000009000000000000"/>
                <a:ea typeface="Roboto Mono" panose="00000009000000000000"/>
                <a:cs typeface="Roboto Mono" panose="00000009000000000000"/>
                <a:sym typeface="Roboto Mono" panose="00000009000000000000"/>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panose="00000009000000000000"/>
              <a:buChar char="●"/>
              <a:defRPr sz="1800">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1pPr>
            <a:lvl2pPr marL="914400" lvl="1"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2pPr>
            <a:lvl3pPr marL="1371600" lvl="2"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3pPr>
            <a:lvl4pPr marL="1828800" lvl="3"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4pPr>
            <a:lvl5pPr marL="2286000" lvl="4"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5pPr>
            <a:lvl6pPr marL="2743200" lvl="5"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6pPr>
            <a:lvl7pPr marL="3200400" lvl="6"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7pPr>
            <a:lvl8pPr marL="3657600" lvl="7" indent="-317500">
              <a:lnSpc>
                <a:spcPct val="100000"/>
              </a:lnSpc>
              <a:spcBef>
                <a:spcPts val="1600"/>
              </a:spcBef>
              <a:spcAft>
                <a:spcPts val="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8pPr>
            <a:lvl9pPr marL="4114800" lvl="8" indent="-317500">
              <a:lnSpc>
                <a:spcPct val="100000"/>
              </a:lnSpc>
              <a:spcBef>
                <a:spcPts val="1600"/>
              </a:spcBef>
              <a:spcAft>
                <a:spcPts val="1600"/>
              </a:spcAft>
              <a:buClr>
                <a:schemeClr val="accent2"/>
              </a:buClr>
              <a:buSzPts val="1400"/>
              <a:buFont typeface="Roboto Mono Medium" panose="00000009000000000000"/>
              <a:buChar char="■"/>
              <a:defRPr>
                <a:solidFill>
                  <a:schemeClr val="accent2"/>
                </a:solidFill>
                <a:latin typeface="Roboto Mono Medium" panose="00000009000000000000"/>
                <a:ea typeface="Roboto Mono Medium" panose="00000009000000000000"/>
                <a:cs typeface="Roboto Mono Medium" panose="00000009000000000000"/>
                <a:sym typeface="Roboto Mono Medium" panose="00000009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hyperlink" Target="https://creativecommons.org/licenses/by-sa/3.0/" TargetMode="External"/><Relationship Id="rId2" Type="http://schemas.openxmlformats.org/officeDocument/2006/relationships/hyperlink" Target="https://wastewise.be/2015/08/commingled-versus-source-separated-collections-uk-perspective/" TargetMode="Externa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customXml" Target="../ink/ink6.xml"/><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customXml" Target="../ink/ink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99" Type="http://schemas.openxmlformats.org/officeDocument/2006/relationships/image" Target="../media/image81.png"/><Relationship Id="rId98" Type="http://schemas.openxmlformats.org/officeDocument/2006/relationships/customXml" Target="../ink/ink57.xml"/><Relationship Id="rId97" Type="http://schemas.openxmlformats.org/officeDocument/2006/relationships/customXml" Target="../ink/ink56.xml"/><Relationship Id="rId96" Type="http://schemas.openxmlformats.org/officeDocument/2006/relationships/image" Target="../media/image80.png"/><Relationship Id="rId95" Type="http://schemas.openxmlformats.org/officeDocument/2006/relationships/customXml" Target="../ink/ink55.xml"/><Relationship Id="rId94" Type="http://schemas.openxmlformats.org/officeDocument/2006/relationships/image" Target="../media/image79.png"/><Relationship Id="rId93" Type="http://schemas.openxmlformats.org/officeDocument/2006/relationships/customXml" Target="../ink/ink54.xml"/><Relationship Id="rId92" Type="http://schemas.openxmlformats.org/officeDocument/2006/relationships/image" Target="../media/image78.png"/><Relationship Id="rId91" Type="http://schemas.openxmlformats.org/officeDocument/2006/relationships/customXml" Target="../ink/ink53.xml"/><Relationship Id="rId90" Type="http://schemas.openxmlformats.org/officeDocument/2006/relationships/image" Target="../media/image77.png"/><Relationship Id="rId9" Type="http://schemas.openxmlformats.org/officeDocument/2006/relationships/customXml" Target="../ink/ink12.xml"/><Relationship Id="rId89" Type="http://schemas.openxmlformats.org/officeDocument/2006/relationships/customXml" Target="../ink/ink52.xml"/><Relationship Id="rId88" Type="http://schemas.openxmlformats.org/officeDocument/2006/relationships/image" Target="../media/image76.png"/><Relationship Id="rId87" Type="http://schemas.openxmlformats.org/officeDocument/2006/relationships/customXml" Target="../ink/ink51.xml"/><Relationship Id="rId86" Type="http://schemas.openxmlformats.org/officeDocument/2006/relationships/image" Target="../media/image75.png"/><Relationship Id="rId85" Type="http://schemas.openxmlformats.org/officeDocument/2006/relationships/customXml" Target="../ink/ink50.xml"/><Relationship Id="rId84" Type="http://schemas.openxmlformats.org/officeDocument/2006/relationships/image" Target="../media/image74.png"/><Relationship Id="rId83" Type="http://schemas.openxmlformats.org/officeDocument/2006/relationships/customXml" Target="../ink/ink49.xml"/><Relationship Id="rId82" Type="http://schemas.openxmlformats.org/officeDocument/2006/relationships/image" Target="../media/image73.png"/><Relationship Id="rId81" Type="http://schemas.openxmlformats.org/officeDocument/2006/relationships/customXml" Target="../ink/ink48.xml"/><Relationship Id="rId80" Type="http://schemas.openxmlformats.org/officeDocument/2006/relationships/image" Target="../media/image72.png"/><Relationship Id="rId8" Type="http://schemas.openxmlformats.org/officeDocument/2006/relationships/image" Target="../media/image36.png"/><Relationship Id="rId79" Type="http://schemas.openxmlformats.org/officeDocument/2006/relationships/customXml" Target="../ink/ink47.xml"/><Relationship Id="rId78" Type="http://schemas.openxmlformats.org/officeDocument/2006/relationships/image" Target="../media/image71.png"/><Relationship Id="rId77" Type="http://schemas.openxmlformats.org/officeDocument/2006/relationships/customXml" Target="../ink/ink46.xml"/><Relationship Id="rId76" Type="http://schemas.openxmlformats.org/officeDocument/2006/relationships/image" Target="../media/image70.png"/><Relationship Id="rId75" Type="http://schemas.openxmlformats.org/officeDocument/2006/relationships/customXml" Target="../ink/ink45.xml"/><Relationship Id="rId74" Type="http://schemas.openxmlformats.org/officeDocument/2006/relationships/image" Target="../media/image69.png"/><Relationship Id="rId73" Type="http://schemas.openxmlformats.org/officeDocument/2006/relationships/customXml" Target="../ink/ink44.xml"/><Relationship Id="rId72" Type="http://schemas.openxmlformats.org/officeDocument/2006/relationships/image" Target="../media/image68.png"/><Relationship Id="rId71" Type="http://schemas.openxmlformats.org/officeDocument/2006/relationships/customXml" Target="../ink/ink43.xml"/><Relationship Id="rId70" Type="http://schemas.openxmlformats.org/officeDocument/2006/relationships/image" Target="../media/image67.png"/><Relationship Id="rId7" Type="http://schemas.openxmlformats.org/officeDocument/2006/relationships/customXml" Target="../ink/ink11.xml"/><Relationship Id="rId69" Type="http://schemas.openxmlformats.org/officeDocument/2006/relationships/customXml" Target="../ink/ink42.xml"/><Relationship Id="rId68" Type="http://schemas.openxmlformats.org/officeDocument/2006/relationships/image" Target="../media/image66.png"/><Relationship Id="rId67" Type="http://schemas.openxmlformats.org/officeDocument/2006/relationships/customXml" Target="../ink/ink41.xml"/><Relationship Id="rId66" Type="http://schemas.openxmlformats.org/officeDocument/2006/relationships/image" Target="../media/image65.png"/><Relationship Id="rId65" Type="http://schemas.openxmlformats.org/officeDocument/2006/relationships/customXml" Target="../ink/ink40.xml"/><Relationship Id="rId64" Type="http://schemas.openxmlformats.org/officeDocument/2006/relationships/image" Target="../media/image64.png"/><Relationship Id="rId63" Type="http://schemas.openxmlformats.org/officeDocument/2006/relationships/customXml" Target="../ink/ink39.xml"/><Relationship Id="rId62" Type="http://schemas.openxmlformats.org/officeDocument/2006/relationships/image" Target="../media/image63.png"/><Relationship Id="rId61" Type="http://schemas.openxmlformats.org/officeDocument/2006/relationships/customXml" Target="../ink/ink38.xml"/><Relationship Id="rId60" Type="http://schemas.openxmlformats.org/officeDocument/2006/relationships/image" Target="../media/image62.png"/><Relationship Id="rId6" Type="http://schemas.openxmlformats.org/officeDocument/2006/relationships/image" Target="../media/image35.png"/><Relationship Id="rId59" Type="http://schemas.openxmlformats.org/officeDocument/2006/relationships/customXml" Target="../ink/ink37.xml"/><Relationship Id="rId58" Type="http://schemas.openxmlformats.org/officeDocument/2006/relationships/image" Target="../media/image61.png"/><Relationship Id="rId57" Type="http://schemas.openxmlformats.org/officeDocument/2006/relationships/customXml" Target="../ink/ink36.xml"/><Relationship Id="rId56" Type="http://schemas.openxmlformats.org/officeDocument/2006/relationships/image" Target="../media/image60.png"/><Relationship Id="rId55" Type="http://schemas.openxmlformats.org/officeDocument/2006/relationships/customXml" Target="../ink/ink35.xml"/><Relationship Id="rId54" Type="http://schemas.openxmlformats.org/officeDocument/2006/relationships/image" Target="../media/image59.png"/><Relationship Id="rId53" Type="http://schemas.openxmlformats.org/officeDocument/2006/relationships/customXml" Target="../ink/ink34.xml"/><Relationship Id="rId52" Type="http://schemas.openxmlformats.org/officeDocument/2006/relationships/image" Target="../media/image58.png"/><Relationship Id="rId51" Type="http://schemas.openxmlformats.org/officeDocument/2006/relationships/customXml" Target="../ink/ink33.xml"/><Relationship Id="rId50" Type="http://schemas.openxmlformats.org/officeDocument/2006/relationships/image" Target="../media/image57.png"/><Relationship Id="rId5" Type="http://schemas.openxmlformats.org/officeDocument/2006/relationships/customXml" Target="../ink/ink10.xml"/><Relationship Id="rId49" Type="http://schemas.openxmlformats.org/officeDocument/2006/relationships/customXml" Target="../ink/ink32.xml"/><Relationship Id="rId48" Type="http://schemas.openxmlformats.org/officeDocument/2006/relationships/image" Target="../media/image56.png"/><Relationship Id="rId47" Type="http://schemas.openxmlformats.org/officeDocument/2006/relationships/customXml" Target="../ink/ink31.xml"/><Relationship Id="rId46" Type="http://schemas.openxmlformats.org/officeDocument/2006/relationships/image" Target="../media/image55.png"/><Relationship Id="rId45" Type="http://schemas.openxmlformats.org/officeDocument/2006/relationships/customXml" Target="../ink/ink30.xml"/><Relationship Id="rId44" Type="http://schemas.openxmlformats.org/officeDocument/2006/relationships/image" Target="../media/image54.png"/><Relationship Id="rId43" Type="http://schemas.openxmlformats.org/officeDocument/2006/relationships/customXml" Target="../ink/ink29.xml"/><Relationship Id="rId42" Type="http://schemas.openxmlformats.org/officeDocument/2006/relationships/image" Target="../media/image53.png"/><Relationship Id="rId41" Type="http://schemas.openxmlformats.org/officeDocument/2006/relationships/customXml" Target="../ink/ink28.xml"/><Relationship Id="rId40" Type="http://schemas.openxmlformats.org/officeDocument/2006/relationships/image" Target="../media/image52.png"/><Relationship Id="rId4" Type="http://schemas.openxmlformats.org/officeDocument/2006/relationships/image" Target="../media/image34.png"/><Relationship Id="rId39" Type="http://schemas.openxmlformats.org/officeDocument/2006/relationships/customXml" Target="../ink/ink27.xml"/><Relationship Id="rId38" Type="http://schemas.openxmlformats.org/officeDocument/2006/relationships/image" Target="../media/image51.png"/><Relationship Id="rId37" Type="http://schemas.openxmlformats.org/officeDocument/2006/relationships/customXml" Target="../ink/ink26.xml"/><Relationship Id="rId36" Type="http://schemas.openxmlformats.org/officeDocument/2006/relationships/image" Target="../media/image50.png"/><Relationship Id="rId35" Type="http://schemas.openxmlformats.org/officeDocument/2006/relationships/customXml" Target="../ink/ink25.xml"/><Relationship Id="rId34" Type="http://schemas.openxmlformats.org/officeDocument/2006/relationships/image" Target="../media/image49.png"/><Relationship Id="rId33" Type="http://schemas.openxmlformats.org/officeDocument/2006/relationships/customXml" Target="../ink/ink24.xml"/><Relationship Id="rId32" Type="http://schemas.openxmlformats.org/officeDocument/2006/relationships/image" Target="../media/image48.png"/><Relationship Id="rId31" Type="http://schemas.openxmlformats.org/officeDocument/2006/relationships/customXml" Target="../ink/ink23.xml"/><Relationship Id="rId30" Type="http://schemas.openxmlformats.org/officeDocument/2006/relationships/image" Target="../media/image47.png"/><Relationship Id="rId3" Type="http://schemas.openxmlformats.org/officeDocument/2006/relationships/customXml" Target="../ink/ink9.xml"/><Relationship Id="rId29" Type="http://schemas.openxmlformats.org/officeDocument/2006/relationships/customXml" Target="../ink/ink22.xml"/><Relationship Id="rId28" Type="http://schemas.openxmlformats.org/officeDocument/2006/relationships/image" Target="../media/image46.png"/><Relationship Id="rId27" Type="http://schemas.openxmlformats.org/officeDocument/2006/relationships/customXml" Target="../ink/ink21.xml"/><Relationship Id="rId26" Type="http://schemas.openxmlformats.org/officeDocument/2006/relationships/image" Target="../media/image45.png"/><Relationship Id="rId25" Type="http://schemas.openxmlformats.org/officeDocument/2006/relationships/customXml" Target="../ink/ink20.xml"/><Relationship Id="rId24" Type="http://schemas.openxmlformats.org/officeDocument/2006/relationships/image" Target="../media/image44.png"/><Relationship Id="rId23" Type="http://schemas.openxmlformats.org/officeDocument/2006/relationships/customXml" Target="../ink/ink19.xml"/><Relationship Id="rId22" Type="http://schemas.openxmlformats.org/officeDocument/2006/relationships/image" Target="../media/image43.png"/><Relationship Id="rId21" Type="http://schemas.openxmlformats.org/officeDocument/2006/relationships/customXml" Target="../ink/ink18.xml"/><Relationship Id="rId20" Type="http://schemas.openxmlformats.org/officeDocument/2006/relationships/image" Target="../media/image42.png"/><Relationship Id="rId2" Type="http://schemas.openxmlformats.org/officeDocument/2006/relationships/image" Target="../media/image33.png"/><Relationship Id="rId19" Type="http://schemas.openxmlformats.org/officeDocument/2006/relationships/customXml" Target="../ink/ink17.xml"/><Relationship Id="rId18" Type="http://schemas.openxmlformats.org/officeDocument/2006/relationships/image" Target="../media/image41.png"/><Relationship Id="rId17" Type="http://schemas.openxmlformats.org/officeDocument/2006/relationships/customXml" Target="../ink/ink16.xml"/><Relationship Id="rId169" Type="http://schemas.openxmlformats.org/officeDocument/2006/relationships/notesSlide" Target="../notesSlides/notesSlide12.xml"/><Relationship Id="rId168" Type="http://schemas.openxmlformats.org/officeDocument/2006/relationships/slideLayout" Target="../slideLayouts/slideLayout7.xml"/><Relationship Id="rId167" Type="http://schemas.openxmlformats.org/officeDocument/2006/relationships/image" Target="../media/image115.png"/><Relationship Id="rId166" Type="http://schemas.openxmlformats.org/officeDocument/2006/relationships/customXml" Target="../ink/ink91.xml"/><Relationship Id="rId165" Type="http://schemas.openxmlformats.org/officeDocument/2006/relationships/image" Target="../media/image114.png"/><Relationship Id="rId164" Type="http://schemas.openxmlformats.org/officeDocument/2006/relationships/customXml" Target="../ink/ink90.xml"/><Relationship Id="rId163" Type="http://schemas.openxmlformats.org/officeDocument/2006/relationships/image" Target="../media/image113.png"/><Relationship Id="rId162" Type="http://schemas.openxmlformats.org/officeDocument/2006/relationships/customXml" Target="../ink/ink89.xml"/><Relationship Id="rId161" Type="http://schemas.openxmlformats.org/officeDocument/2006/relationships/image" Target="../media/image112.png"/><Relationship Id="rId160" Type="http://schemas.openxmlformats.org/officeDocument/2006/relationships/customXml" Target="../ink/ink88.xml"/><Relationship Id="rId16" Type="http://schemas.openxmlformats.org/officeDocument/2006/relationships/image" Target="../media/image40.png"/><Relationship Id="rId159" Type="http://schemas.openxmlformats.org/officeDocument/2006/relationships/image" Target="../media/image111.png"/><Relationship Id="rId158" Type="http://schemas.openxmlformats.org/officeDocument/2006/relationships/customXml" Target="../ink/ink87.xml"/><Relationship Id="rId157" Type="http://schemas.openxmlformats.org/officeDocument/2006/relationships/image" Target="../media/image110.png"/><Relationship Id="rId156" Type="http://schemas.openxmlformats.org/officeDocument/2006/relationships/customXml" Target="../ink/ink86.xml"/><Relationship Id="rId155" Type="http://schemas.openxmlformats.org/officeDocument/2006/relationships/image" Target="../media/image109.png"/><Relationship Id="rId154" Type="http://schemas.openxmlformats.org/officeDocument/2006/relationships/customXml" Target="../ink/ink85.xml"/><Relationship Id="rId153" Type="http://schemas.openxmlformats.org/officeDocument/2006/relationships/image" Target="../media/image108.png"/><Relationship Id="rId152" Type="http://schemas.openxmlformats.org/officeDocument/2006/relationships/customXml" Target="../ink/ink84.xml"/><Relationship Id="rId151" Type="http://schemas.openxmlformats.org/officeDocument/2006/relationships/image" Target="../media/image107.png"/><Relationship Id="rId150" Type="http://schemas.openxmlformats.org/officeDocument/2006/relationships/customXml" Target="../ink/ink83.xml"/><Relationship Id="rId15" Type="http://schemas.openxmlformats.org/officeDocument/2006/relationships/customXml" Target="../ink/ink15.xml"/><Relationship Id="rId149" Type="http://schemas.openxmlformats.org/officeDocument/2006/relationships/image" Target="../media/image106.png"/><Relationship Id="rId148" Type="http://schemas.openxmlformats.org/officeDocument/2006/relationships/customXml" Target="../ink/ink82.xml"/><Relationship Id="rId147" Type="http://schemas.openxmlformats.org/officeDocument/2006/relationships/image" Target="../media/image105.png"/><Relationship Id="rId146" Type="http://schemas.openxmlformats.org/officeDocument/2006/relationships/customXml" Target="../ink/ink81.xml"/><Relationship Id="rId145" Type="http://schemas.openxmlformats.org/officeDocument/2006/relationships/image" Target="../media/image104.png"/><Relationship Id="rId144" Type="http://schemas.openxmlformats.org/officeDocument/2006/relationships/customXml" Target="../ink/ink80.xml"/><Relationship Id="rId143" Type="http://schemas.openxmlformats.org/officeDocument/2006/relationships/image" Target="../media/image103.png"/><Relationship Id="rId142" Type="http://schemas.openxmlformats.org/officeDocument/2006/relationships/customXml" Target="../ink/ink79.xml"/><Relationship Id="rId141" Type="http://schemas.openxmlformats.org/officeDocument/2006/relationships/image" Target="../media/image102.png"/><Relationship Id="rId140" Type="http://schemas.openxmlformats.org/officeDocument/2006/relationships/customXml" Target="../ink/ink78.xml"/><Relationship Id="rId14" Type="http://schemas.openxmlformats.org/officeDocument/2006/relationships/image" Target="../media/image39.png"/><Relationship Id="rId139" Type="http://schemas.openxmlformats.org/officeDocument/2006/relationships/image" Target="../media/image101.png"/><Relationship Id="rId138" Type="http://schemas.openxmlformats.org/officeDocument/2006/relationships/customXml" Target="../ink/ink77.xml"/><Relationship Id="rId137" Type="http://schemas.openxmlformats.org/officeDocument/2006/relationships/image" Target="../media/image100.png"/><Relationship Id="rId136" Type="http://schemas.openxmlformats.org/officeDocument/2006/relationships/customXml" Target="../ink/ink76.xml"/><Relationship Id="rId135" Type="http://schemas.openxmlformats.org/officeDocument/2006/relationships/image" Target="../media/image99.png"/><Relationship Id="rId134" Type="http://schemas.openxmlformats.org/officeDocument/2006/relationships/customXml" Target="../ink/ink75.xml"/><Relationship Id="rId133" Type="http://schemas.openxmlformats.org/officeDocument/2006/relationships/image" Target="../media/image98.png"/><Relationship Id="rId132" Type="http://schemas.openxmlformats.org/officeDocument/2006/relationships/customXml" Target="../ink/ink74.xml"/><Relationship Id="rId131" Type="http://schemas.openxmlformats.org/officeDocument/2006/relationships/image" Target="../media/image97.png"/><Relationship Id="rId130" Type="http://schemas.openxmlformats.org/officeDocument/2006/relationships/customXml" Target="../ink/ink73.xml"/><Relationship Id="rId13" Type="http://schemas.openxmlformats.org/officeDocument/2006/relationships/customXml" Target="../ink/ink14.xml"/><Relationship Id="rId129" Type="http://schemas.openxmlformats.org/officeDocument/2006/relationships/image" Target="../media/image96.png"/><Relationship Id="rId128" Type="http://schemas.openxmlformats.org/officeDocument/2006/relationships/customXml" Target="../ink/ink72.xml"/><Relationship Id="rId127" Type="http://schemas.openxmlformats.org/officeDocument/2006/relationships/image" Target="../media/image95.png"/><Relationship Id="rId126" Type="http://schemas.openxmlformats.org/officeDocument/2006/relationships/customXml" Target="../ink/ink71.xml"/><Relationship Id="rId125" Type="http://schemas.openxmlformats.org/officeDocument/2006/relationships/image" Target="../media/image94.png"/><Relationship Id="rId124" Type="http://schemas.openxmlformats.org/officeDocument/2006/relationships/customXml" Target="../ink/ink70.xml"/><Relationship Id="rId123" Type="http://schemas.openxmlformats.org/officeDocument/2006/relationships/image" Target="../media/image93.png"/><Relationship Id="rId122" Type="http://schemas.openxmlformats.org/officeDocument/2006/relationships/customXml" Target="../ink/ink69.xml"/><Relationship Id="rId121" Type="http://schemas.openxmlformats.org/officeDocument/2006/relationships/image" Target="../media/image92.png"/><Relationship Id="rId120" Type="http://schemas.openxmlformats.org/officeDocument/2006/relationships/customXml" Target="../ink/ink68.xml"/><Relationship Id="rId12" Type="http://schemas.openxmlformats.org/officeDocument/2006/relationships/image" Target="../media/image38.png"/><Relationship Id="rId119" Type="http://schemas.openxmlformats.org/officeDocument/2006/relationships/image" Target="../media/image91.png"/><Relationship Id="rId118" Type="http://schemas.openxmlformats.org/officeDocument/2006/relationships/customXml" Target="../ink/ink67.xml"/><Relationship Id="rId117" Type="http://schemas.openxmlformats.org/officeDocument/2006/relationships/image" Target="../media/image90.png"/><Relationship Id="rId116" Type="http://schemas.openxmlformats.org/officeDocument/2006/relationships/customXml" Target="../ink/ink66.xml"/><Relationship Id="rId115" Type="http://schemas.openxmlformats.org/officeDocument/2006/relationships/image" Target="../media/image89.png"/><Relationship Id="rId114" Type="http://schemas.openxmlformats.org/officeDocument/2006/relationships/customXml" Target="../ink/ink65.xml"/><Relationship Id="rId113" Type="http://schemas.openxmlformats.org/officeDocument/2006/relationships/image" Target="../media/image88.png"/><Relationship Id="rId112" Type="http://schemas.openxmlformats.org/officeDocument/2006/relationships/customXml" Target="../ink/ink64.xml"/><Relationship Id="rId111" Type="http://schemas.openxmlformats.org/officeDocument/2006/relationships/image" Target="../media/image87.png"/><Relationship Id="rId110" Type="http://schemas.openxmlformats.org/officeDocument/2006/relationships/customXml" Target="../ink/ink63.xml"/><Relationship Id="rId11" Type="http://schemas.openxmlformats.org/officeDocument/2006/relationships/customXml" Target="../ink/ink13.xml"/><Relationship Id="rId109" Type="http://schemas.openxmlformats.org/officeDocument/2006/relationships/image" Target="../media/image86.png"/><Relationship Id="rId108" Type="http://schemas.openxmlformats.org/officeDocument/2006/relationships/customXml" Target="../ink/ink62.xml"/><Relationship Id="rId107" Type="http://schemas.openxmlformats.org/officeDocument/2006/relationships/image" Target="../media/image85.png"/><Relationship Id="rId106" Type="http://schemas.openxmlformats.org/officeDocument/2006/relationships/customXml" Target="../ink/ink61.xml"/><Relationship Id="rId105" Type="http://schemas.openxmlformats.org/officeDocument/2006/relationships/image" Target="../media/image84.png"/><Relationship Id="rId104" Type="http://schemas.openxmlformats.org/officeDocument/2006/relationships/customXml" Target="../ink/ink60.xml"/><Relationship Id="rId103" Type="http://schemas.openxmlformats.org/officeDocument/2006/relationships/image" Target="../media/image83.png"/><Relationship Id="rId102" Type="http://schemas.openxmlformats.org/officeDocument/2006/relationships/customXml" Target="../ink/ink59.xml"/><Relationship Id="rId101" Type="http://schemas.openxmlformats.org/officeDocument/2006/relationships/image" Target="../media/image82.png"/><Relationship Id="rId100" Type="http://schemas.openxmlformats.org/officeDocument/2006/relationships/customXml" Target="../ink/ink58.xml"/><Relationship Id="rId10" Type="http://schemas.openxmlformats.org/officeDocument/2006/relationships/image" Target="../media/image37.png"/><Relationship Id="rId1" Type="http://schemas.openxmlformats.org/officeDocument/2006/relationships/customXml" Target="../ink/ink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hyperlink" Target="http://advances.sciencemag.org/content/3/7/e1700782"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customXml" Target="../ink/ink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customXml" Target="../ink/ink3.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customXml" Target="../ink/ink4.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customXml" Target="../ink/ink5.xml"/><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1649515" y="838934"/>
            <a:ext cx="6079800" cy="35745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dirty="0"/>
              <a:t>GAADI WALA</a:t>
            </a:r>
            <a:br>
              <a:rPr lang="en-GB" sz="4400" dirty="0"/>
            </a:br>
            <a:r>
              <a:rPr lang="en-GB" sz="4400" dirty="0"/>
              <a:t>(Waste Management Android App)</a:t>
            </a:r>
            <a:endParaRPr sz="4400" dirty="0">
              <a:solidFill>
                <a:schemeClr val="accent2"/>
              </a:solidFill>
            </a:endParaRPr>
          </a:p>
        </p:txBody>
      </p:sp>
      <p:sp>
        <p:nvSpPr>
          <p:cNvPr id="310" name="Google Shape;310;p47"/>
          <p:cNvSpPr/>
          <p:nvPr/>
        </p:nvSpPr>
        <p:spPr>
          <a:xfrm flipV="1">
            <a:off x="2491493" y="2910716"/>
            <a:ext cx="617075" cy="45719"/>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sp>
      <p:sp>
        <p:nvSpPr>
          <p:cNvPr id="311" name="Google Shape;311;p47"/>
          <p:cNvSpPr/>
          <p:nvPr/>
        </p:nvSpPr>
        <p:spPr>
          <a:xfrm>
            <a:off x="6300055" y="2892899"/>
            <a:ext cx="613650" cy="13775"/>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sp>
      <p:pic>
        <p:nvPicPr>
          <p:cNvPr id="2" name="Picture 4"/>
          <p:cNvPicPr>
            <a:picLocks noChangeAspect="1"/>
          </p:cNvPicPr>
          <p:nvPr/>
        </p:nvPicPr>
        <p:blipFill rotWithShape="1">
          <a:blip r:embed="rId1">
            <a:alphaModFix amt="50000"/>
          </a:blip>
          <a:srcRect t="3510" b="12220"/>
          <a:stretch>
            <a:fillRect/>
          </a:stretch>
        </p:blipFill>
        <p:spPr>
          <a:xfrm>
            <a:off x="2352030" y="851994"/>
            <a:ext cx="2337385" cy="178408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288117" y="5967524"/>
            <a:ext cx="445060" cy="1492716"/>
          </a:xfrm>
          <a:prstGeom prst="rect">
            <a:avLst/>
          </a:prstGeom>
          <a:solidFill>
            <a:srgbClr val="000000"/>
          </a:solidFill>
        </p:spPr>
        <p:txBody>
          <a:bodyPr wrap="square">
            <a:spAutoFit/>
          </a:bodyPr>
          <a:lstStyle/>
          <a:p>
            <a:pPr algn="r">
              <a:spcAft>
                <a:spcPts val="600"/>
              </a:spcAft>
            </a:pPr>
            <a:r>
              <a:rPr lang="en-US" sz="700" dirty="0">
                <a:solidFill>
                  <a:srgbClr val="FFFFFF"/>
                </a:solidFill>
                <a:hlinkClick r:id="rId2"/>
              </a:rPr>
              <a:t>This Photo</a:t>
            </a:r>
            <a:r>
              <a:rPr lang="en-US" sz="700" dirty="0">
                <a:solidFill>
                  <a:srgbClr val="FFFFFF"/>
                </a:solidFill>
              </a:rPr>
              <a:t> by Unknown author is licensed under </a:t>
            </a:r>
            <a:r>
              <a:rPr lang="en-US" sz="700" dirty="0">
                <a:solidFill>
                  <a:srgbClr val="FFFFFF"/>
                </a:solidFill>
                <a:hlinkClick r:id="rId3"/>
              </a:rPr>
              <a:t>CC BY-SA</a:t>
            </a:r>
            <a:r>
              <a:rPr lang="en-US" sz="700" dirty="0">
                <a:solidFill>
                  <a:srgbClr val="FFFFFF"/>
                </a:solidFill>
              </a:rPr>
              <a:t>.</a:t>
            </a:r>
            <a:endParaRPr lang="en-US" sz="700" dirty="0">
              <a:solidFill>
                <a:srgbClr val="FFFFFF"/>
              </a:solidFill>
            </a:endParaRPr>
          </a:p>
        </p:txBody>
      </p:sp>
      <p:pic>
        <p:nvPicPr>
          <p:cNvPr id="5" name="Picture 4"/>
          <p:cNvPicPr>
            <a:picLocks noChangeAspect="1"/>
          </p:cNvPicPr>
          <p:nvPr/>
        </p:nvPicPr>
        <p:blipFill>
          <a:blip r:embed="rId4"/>
          <a:stretch>
            <a:fillRect/>
          </a:stretch>
        </p:blipFill>
        <p:spPr>
          <a:xfrm>
            <a:off x="5288117" y="890211"/>
            <a:ext cx="1567660" cy="173281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1000"/>
                                        <p:tgtEl>
                                          <p:spTgt spid="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127392" y="524520"/>
            <a:ext cx="2301716" cy="4094459"/>
          </a:xfrm>
          <a:prstGeom prst="rect">
            <a:avLst/>
          </a:prstGeom>
        </p:spPr>
      </p:pic>
      <p:sp>
        <p:nvSpPr>
          <p:cNvPr id="5" name="TextBox 4"/>
          <p:cNvSpPr txBox="1"/>
          <p:nvPr/>
        </p:nvSpPr>
        <p:spPr>
          <a:xfrm>
            <a:off x="3731110" y="725089"/>
            <a:ext cx="4587501" cy="3416320"/>
          </a:xfrm>
          <a:prstGeom prst="rect">
            <a:avLst/>
          </a:prstGeom>
          <a:noFill/>
        </p:spPr>
        <p:txBody>
          <a:bodyPr wrap="square" rtlCol="0">
            <a:spAutoFit/>
          </a:bodyPr>
          <a:lstStyle/>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On clicking the </a:t>
            </a:r>
            <a:r>
              <a:rPr lang="en-US" sz="1800" dirty="0">
                <a:solidFill>
                  <a:schemeClr val="accent2">
                    <a:lumMod val="75000"/>
                  </a:schemeClr>
                </a:solidFill>
                <a:highlight>
                  <a:srgbClr val="00FFFF"/>
                </a:highlight>
                <a:latin typeface="Arial Rounded MT Bold" panose="020F0704030504030204" pitchFamily="34" charset="0"/>
              </a:rPr>
              <a:t>RAISE REQUEST </a:t>
            </a:r>
            <a:r>
              <a:rPr lang="en-US" sz="1800" dirty="0">
                <a:solidFill>
                  <a:schemeClr val="accent2">
                    <a:lumMod val="75000"/>
                  </a:schemeClr>
                </a:solidFill>
                <a:latin typeface="Arial Rounded MT Bold" panose="020F0704030504030204" pitchFamily="34" charset="0"/>
              </a:rPr>
              <a:t>button, users are navigated to this screen.</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It requires –</a:t>
            </a:r>
            <a:endParaRPr lang="en-US" sz="1800" dirty="0">
              <a:solidFill>
                <a:schemeClr val="accent2">
                  <a:lumMod val="75000"/>
                </a:schemeClr>
              </a:solidFill>
              <a:latin typeface="Arial Rounded MT Bold" panose="020F0704030504030204" pitchFamily="34" charset="0"/>
            </a:endParaRPr>
          </a:p>
          <a:p>
            <a:r>
              <a:rPr lang="en-US" sz="1800" dirty="0">
                <a:solidFill>
                  <a:schemeClr val="accent2">
                    <a:lumMod val="75000"/>
                  </a:schemeClr>
                </a:solidFill>
                <a:latin typeface="Arial Rounded MT Bold" panose="020F0704030504030204" pitchFamily="34" charset="0"/>
              </a:rPr>
              <a:t>    </a:t>
            </a:r>
            <a:r>
              <a:rPr lang="en-US" sz="1800" b="1" dirty="0">
                <a:solidFill>
                  <a:schemeClr val="accent2">
                    <a:lumMod val="75000"/>
                  </a:schemeClr>
                </a:solidFill>
                <a:latin typeface="Arial Rounded MT Bold" panose="020F0704030504030204" pitchFamily="34" charset="0"/>
              </a:rPr>
              <a:t>User’s name </a:t>
            </a:r>
            <a:endParaRPr lang="en-US" sz="1800" b="1" dirty="0">
              <a:solidFill>
                <a:schemeClr val="accent2">
                  <a:lumMod val="75000"/>
                </a:schemeClr>
              </a:solidFill>
              <a:latin typeface="Arial Rounded MT Bold" panose="020F0704030504030204" pitchFamily="34" charset="0"/>
            </a:endParaRPr>
          </a:p>
          <a:p>
            <a:r>
              <a:rPr lang="en-US" sz="1800" b="1" dirty="0">
                <a:solidFill>
                  <a:schemeClr val="accent2">
                    <a:lumMod val="75000"/>
                  </a:schemeClr>
                </a:solidFill>
                <a:latin typeface="Arial Rounded MT Bold" panose="020F0704030504030204" pitchFamily="34" charset="0"/>
              </a:rPr>
              <a:t>    User’s Contact</a:t>
            </a:r>
            <a:endParaRPr lang="en-US" sz="1800" b="1" dirty="0">
              <a:solidFill>
                <a:schemeClr val="accent2">
                  <a:lumMod val="75000"/>
                </a:schemeClr>
              </a:solidFill>
              <a:latin typeface="Arial Rounded MT Bold" panose="020F0704030504030204" pitchFamily="34" charset="0"/>
            </a:endParaRPr>
          </a:p>
          <a:p>
            <a:r>
              <a:rPr lang="en-US" sz="1800" b="1" dirty="0">
                <a:solidFill>
                  <a:schemeClr val="accent2">
                    <a:lumMod val="75000"/>
                  </a:schemeClr>
                </a:solidFill>
                <a:latin typeface="Arial Rounded MT Bold" panose="020F0704030504030204" pitchFamily="34" charset="0"/>
              </a:rPr>
              <a:t>    The elaboration of the complaint</a:t>
            </a:r>
            <a:endParaRPr lang="en-US" sz="1800" b="1"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And once it is done, click on the </a:t>
            </a:r>
            <a:r>
              <a:rPr lang="en-US" sz="1800" dirty="0">
                <a:solidFill>
                  <a:schemeClr val="accent2">
                    <a:lumMod val="75000"/>
                  </a:schemeClr>
                </a:solidFill>
                <a:highlight>
                  <a:srgbClr val="00FFFF"/>
                </a:highlight>
                <a:latin typeface="Arial Rounded MT Bold" panose="020F0704030504030204" pitchFamily="34" charset="0"/>
              </a:rPr>
              <a:t>COMPLAINT</a:t>
            </a:r>
            <a:r>
              <a:rPr lang="en-US" sz="1800" dirty="0">
                <a:solidFill>
                  <a:schemeClr val="accent2">
                    <a:lumMod val="75000"/>
                  </a:schemeClr>
                </a:solidFill>
                <a:latin typeface="Arial Rounded MT Bold" panose="020F0704030504030204" pitchFamily="34" charset="0"/>
              </a:rPr>
              <a:t> button to successfully register the complaint.</a:t>
            </a:r>
            <a:endParaRPr lang="en-IN" sz="1800" dirty="0">
              <a:solidFill>
                <a:schemeClr val="accent2">
                  <a:lumMod val="75000"/>
                </a:schemeClr>
              </a:solidFill>
              <a:latin typeface="Arial Rounded MT Bold" panose="020F0704030504030204" pitchFamily="34" charset="0"/>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390864" y="535290"/>
            <a:ext cx="2301716" cy="4072919"/>
          </a:xfrm>
          <a:prstGeom prst="rect">
            <a:avLst/>
          </a:prstGeom>
        </p:spPr>
      </p:pic>
      <p:sp>
        <p:nvSpPr>
          <p:cNvPr id="5" name="TextBox 4"/>
          <p:cNvSpPr txBox="1"/>
          <p:nvPr/>
        </p:nvSpPr>
        <p:spPr>
          <a:xfrm>
            <a:off x="4083804" y="672129"/>
            <a:ext cx="3758340" cy="4247317"/>
          </a:xfrm>
          <a:prstGeom prst="rect">
            <a:avLst/>
          </a:prstGeom>
          <a:noFill/>
        </p:spPr>
        <p:txBody>
          <a:bodyPr wrap="square" rtlCol="0">
            <a:spAutoFit/>
          </a:bodyPr>
          <a:lstStyle/>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One can easily enter the required fields and thus the </a:t>
            </a:r>
            <a:r>
              <a:rPr lang="en-IN" sz="1800" dirty="0">
                <a:solidFill>
                  <a:schemeClr val="accent2">
                    <a:lumMod val="75000"/>
                  </a:schemeClr>
                </a:solidFill>
                <a:highlight>
                  <a:srgbClr val="00FFFF"/>
                </a:highlight>
                <a:latin typeface="Arial Rounded MT Bold" panose="020F0704030504030204" pitchFamily="34" charset="0"/>
              </a:rPr>
              <a:t>TOAST</a:t>
            </a:r>
            <a:r>
              <a:rPr lang="en-IN" sz="1800" dirty="0">
                <a:solidFill>
                  <a:schemeClr val="accent2">
                    <a:lumMod val="75000"/>
                  </a:schemeClr>
                </a:solidFill>
                <a:latin typeface="Arial Rounded MT Bold" panose="020F0704030504030204" pitchFamily="34" charset="0"/>
              </a:rPr>
              <a:t> message is then visible on the screen along with the user’s name that is used to register the complaint.</a:t>
            </a:r>
            <a:endParaRPr lang="en-IN" sz="1800" dirty="0">
              <a:solidFill>
                <a:schemeClr val="accent2">
                  <a:lumMod val="75000"/>
                </a:schemeClr>
              </a:solidFill>
              <a:latin typeface="Arial Rounded MT Bold" panose="020F0704030504030204" pitchFamily="34" charset="0"/>
            </a:endParaRPr>
          </a:p>
          <a:p>
            <a:endParaRPr lang="en-IN" sz="1800" dirty="0">
              <a:solidFill>
                <a:schemeClr val="accent2">
                  <a:lumMod val="75000"/>
                </a:schemeClr>
              </a:solidFill>
              <a:latin typeface="Arial Rounded MT Bold" panose="020F0704030504030204" pitchFamily="34" charset="0"/>
            </a:endParaRPr>
          </a:p>
          <a:p>
            <a:pPr marL="285750" indent="-285750">
              <a:buFont typeface="Wingdings" panose="05000000000000000000" pitchFamily="2" charset="2"/>
              <a:buChar char="q"/>
            </a:pPr>
            <a:r>
              <a:rPr lang="en-IN" sz="1800" dirty="0">
                <a:solidFill>
                  <a:schemeClr val="accent2">
                    <a:lumMod val="75000"/>
                  </a:schemeClr>
                </a:solidFill>
                <a:latin typeface="Arial Rounded MT Bold" panose="020F0704030504030204" pitchFamily="34" charset="0"/>
              </a:rPr>
              <a:t>It gave the prompt to user saying – </a:t>
            </a:r>
            <a:endParaRPr lang="en-IN" sz="1800" dirty="0">
              <a:solidFill>
                <a:schemeClr val="accent2">
                  <a:lumMod val="75000"/>
                </a:schemeClr>
              </a:solidFill>
              <a:latin typeface="Arial Rounded MT Bold" panose="020F0704030504030204" pitchFamily="34" charset="0"/>
            </a:endParaRPr>
          </a:p>
          <a:p>
            <a:endParaRPr lang="en-IN" sz="1800" dirty="0">
              <a:solidFill>
                <a:schemeClr val="accent2">
                  <a:lumMod val="75000"/>
                </a:schemeClr>
              </a:solidFill>
              <a:latin typeface="Arial Rounded MT Bold" panose="020F0704030504030204" pitchFamily="34" charset="0"/>
            </a:endParaRPr>
          </a:p>
          <a:p>
            <a:r>
              <a:rPr lang="en-IN" sz="1800" dirty="0">
                <a:solidFill>
                  <a:schemeClr val="accent2">
                    <a:lumMod val="75000"/>
                  </a:schemeClr>
                </a:solidFill>
                <a:highlight>
                  <a:srgbClr val="00FFFF"/>
                </a:highlight>
                <a:latin typeface="Arial Rounded MT Bold" panose="020F0704030504030204" pitchFamily="34" charset="0"/>
              </a:rPr>
              <a:t>‘Name’ your complaint raised successfully!</a:t>
            </a:r>
            <a:endParaRPr lang="en-IN" sz="1800" dirty="0">
              <a:solidFill>
                <a:schemeClr val="accent2">
                  <a:lumMod val="75000"/>
                </a:schemeClr>
              </a:solidFill>
              <a:highlight>
                <a:srgbClr val="00FFFF"/>
              </a:highlight>
              <a:latin typeface="Arial Rounded MT Bold" panose="020F0704030504030204" pitchFamily="34" charset="0"/>
            </a:endParaRPr>
          </a:p>
          <a:p>
            <a:endParaRPr lang="en-IN" sz="1800" dirty="0">
              <a:solidFill>
                <a:schemeClr val="accent2">
                  <a:lumMod val="75000"/>
                </a:schemeClr>
              </a:solidFill>
              <a:highlight>
                <a:srgbClr val="00FFFF"/>
              </a:highlight>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r:id="rId2" p14:bwMode="auto">
            <p14:nvContentPartPr>
              <p14:cNvPr id="9" name="Ink 8"/>
              <p14:cNvContentPartPr/>
              <p14:nvPr/>
            </p14:nvContentPartPr>
            <p14:xfrm>
              <a:off x="1412098" y="3428752"/>
              <a:ext cx="2286720" cy="967320"/>
            </p14:xfrm>
          </p:contentPart>
        </mc:Choice>
        <mc:Fallback xmlns="">
          <p:pic>
            <p:nvPicPr>
              <p:cNvPr id="9" name="Ink 8"/>
            </p:nvPicPr>
            <p:blipFill>
              <a:blip r:embed="rId3"/>
            </p:blipFill>
            <p:spPr>
              <a:xfrm>
                <a:off x="1412098" y="3428752"/>
                <a:ext cx="2286720" cy="967320"/>
              </a:xfrm>
              <a:prstGeom prst="rect"/>
            </p:spPr>
          </p:pic>
        </mc:Fallback>
      </mc:AlternateContent>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220108" y="445063"/>
            <a:ext cx="2301716" cy="4253374"/>
          </a:xfrm>
          <a:prstGeom prst="rect">
            <a:avLst/>
          </a:prstGeom>
        </p:spPr>
      </p:pic>
      <p:sp>
        <p:nvSpPr>
          <p:cNvPr id="5" name="TextBox 4"/>
          <p:cNvSpPr txBox="1"/>
          <p:nvPr/>
        </p:nvSpPr>
        <p:spPr>
          <a:xfrm>
            <a:off x="3844290" y="344805"/>
            <a:ext cx="4370070" cy="4246245"/>
          </a:xfrm>
          <a:prstGeom prst="rect">
            <a:avLst/>
          </a:prstGeom>
          <a:noFill/>
        </p:spPr>
        <p:txBody>
          <a:bodyPr wrap="square" rtlCol="0">
            <a:spAutoFit/>
          </a:bodyPr>
          <a:lstStyle/>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The registered complaints can be visible in the complaint status as shown and it is made publically which can be viewed by every users and it is reflected real time</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Based on these requests, the garbage collecting vans can reach these specified locations and collect the garbage thus meeting the needs of the users.</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pPr marL="285750" indent="-285750">
              <a:buFont typeface="Wingdings" panose="05000000000000000000" pitchFamily="2" charset="2"/>
              <a:buChar char="q"/>
            </a:pPr>
            <a:r>
              <a:rPr lang="en-US" sz="1800" dirty="0">
                <a:solidFill>
                  <a:schemeClr val="accent2">
                    <a:lumMod val="75000"/>
                  </a:schemeClr>
                </a:solidFill>
                <a:latin typeface="Arial Rounded MT Bold" panose="020F0704030504030204" pitchFamily="34" charset="0"/>
              </a:rPr>
              <a:t>Thus making this application user friendly, easy to use and help environment keep clean. </a:t>
            </a:r>
            <a:endParaRPr lang="en-IN" sz="1800" dirty="0">
              <a:solidFill>
                <a:schemeClr val="accent2">
                  <a:lumMod val="75000"/>
                </a:schemeClr>
              </a:solidFill>
              <a:latin typeface="Arial Rounded MT Bold" panose="020F0704030504030204" pitchFamily="34" charset="0"/>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5" name="TextBox 4"/>
          <p:cNvSpPr txBox="1"/>
          <p:nvPr/>
        </p:nvSpPr>
        <p:spPr>
          <a:xfrm>
            <a:off x="4835472" y="494919"/>
            <a:ext cx="4378271" cy="398780"/>
          </a:xfrm>
          <a:prstGeom prst="rect">
            <a:avLst/>
          </a:prstGeom>
          <a:noFill/>
        </p:spPr>
        <p:txBody>
          <a:bodyPr wrap="square" rtlCol="0">
            <a:spAutoFit/>
          </a:bodyPr>
          <a:lstStyle/>
          <a:p>
            <a:r>
              <a:rPr lang="en-US" altLang="en-IN" sz="2000" b="1" dirty="0">
                <a:solidFill>
                  <a:schemeClr val="tx2">
                    <a:lumMod val="75000"/>
                  </a:schemeClr>
                </a:solidFill>
              </a:rPr>
              <a:t>LIVE LOCATION</a:t>
            </a:r>
            <a:endParaRPr lang="en-US" altLang="en-IN" sz="2000" b="1" dirty="0">
              <a:solidFill>
                <a:schemeClr val="tx2">
                  <a:lumMod val="75000"/>
                </a:schemeClr>
              </a:solidFill>
            </a:endParaRPr>
          </a:p>
        </p:txBody>
      </p:sp>
      <p:sp>
        <p:nvSpPr>
          <p:cNvPr id="6" name="TextBox 5"/>
          <p:cNvSpPr txBox="1"/>
          <p:nvPr/>
        </p:nvSpPr>
        <p:spPr>
          <a:xfrm>
            <a:off x="3618467" y="982734"/>
            <a:ext cx="4928461" cy="2584450"/>
          </a:xfrm>
          <a:prstGeom prst="rect">
            <a:avLst/>
          </a:prstGeom>
          <a:noFill/>
        </p:spPr>
        <p:txBody>
          <a:bodyPr wrap="square" rtlCol="0">
            <a:spAutoFit/>
          </a:bodyPr>
          <a:lstStyle/>
          <a:p>
            <a:r>
              <a:rPr lang="en-US" sz="1800" dirty="0">
                <a:solidFill>
                  <a:schemeClr val="accent2">
                    <a:lumMod val="75000"/>
                  </a:schemeClr>
                </a:solidFill>
                <a:latin typeface="Arial Rounded MT Bold" panose="020F0704030504030204" pitchFamily="34" charset="0"/>
              </a:rPr>
              <a:t>Live location page first asks the users for the accessing device’s location</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pPr marL="342900" indent="-342900">
              <a:buAutoNum type="arabicParenR"/>
            </a:pPr>
            <a:r>
              <a:rPr lang="en-US" sz="1800" dirty="0">
                <a:solidFill>
                  <a:schemeClr val="accent2">
                    <a:lumMod val="75000"/>
                  </a:schemeClr>
                </a:solidFill>
                <a:highlight>
                  <a:srgbClr val="00FFFF"/>
                </a:highlight>
                <a:latin typeface="Arial Rounded MT Bold" panose="020F0704030504030204" pitchFamily="34" charset="0"/>
              </a:rPr>
              <a:t>If allowed  </a:t>
            </a:r>
            <a:r>
              <a:rPr lang="en-US" sz="1800" dirty="0">
                <a:solidFill>
                  <a:schemeClr val="accent2">
                    <a:lumMod val="75000"/>
                  </a:schemeClr>
                </a:solidFill>
                <a:latin typeface="Arial Rounded MT Bold" panose="020F0704030504030204" pitchFamily="34" charset="0"/>
              </a:rPr>
              <a:t>– The maps starts and the pointer locates to your current location</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endParaRPr lang="en-US" sz="1800" dirty="0">
              <a:solidFill>
                <a:schemeClr val="accent2">
                  <a:lumMod val="75000"/>
                </a:schemeClr>
              </a:solidFill>
              <a:latin typeface="Arial Rounded MT Bold" panose="020F0704030504030204" pitchFamily="34" charset="0"/>
            </a:endParaRPr>
          </a:p>
          <a:p>
            <a:pPr marL="342900" indent="-342900">
              <a:buAutoNum type="arabicParenR"/>
            </a:pP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endParaRPr lang="en-IN" sz="1800" dirty="0">
              <a:solidFill>
                <a:schemeClr val="accent2">
                  <a:lumMod val="75000"/>
                </a:schemeClr>
              </a:solidFill>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835525" y="494665"/>
              <a:ext cx="2114550" cy="398145"/>
            </p14:xfrm>
          </p:contentPart>
        </mc:Choice>
        <mc:Fallback xmlns="">
          <p:pic>
            <p:nvPicPr>
              <p:cNvPr id="7" name="Ink 6"/>
            </p:nvPicPr>
            <p:blipFill>
              <a:blip r:embed="rId2"/>
            </p:blipFill>
            <p:spPr>
              <a:xfrm>
                <a:off x="4835525" y="494665"/>
                <a:ext cx="2114550" cy="398145"/>
              </a:xfrm>
              <a:prstGeom prst="rect"/>
            </p:spPr>
          </p:pic>
        </mc:Fallback>
      </mc:AlternateContent>
      <p:pic>
        <p:nvPicPr>
          <p:cNvPr id="2" name="Picture 1"/>
          <p:cNvPicPr>
            <a:picLocks noChangeAspect="1"/>
          </p:cNvPicPr>
          <p:nvPr/>
        </p:nvPicPr>
        <p:blipFill>
          <a:blip r:embed="rId3"/>
          <a:srcRect t="-5277" r="-13113" b="-2925"/>
          <a:stretch>
            <a:fillRect/>
          </a:stretch>
        </p:blipFill>
        <p:spPr>
          <a:xfrm>
            <a:off x="1215390" y="443230"/>
            <a:ext cx="2660650" cy="4256405"/>
          </a:xfrm>
          <a:prstGeom prst="rect">
            <a:avLst/>
          </a:prstGeom>
        </p:spPr>
      </p:pic>
      <p:pic>
        <p:nvPicPr>
          <p:cNvPr id="8" name="Picture 7"/>
          <p:cNvPicPr>
            <a:picLocks noChangeAspect="1"/>
          </p:cNvPicPr>
          <p:nvPr/>
        </p:nvPicPr>
        <p:blipFill>
          <a:blip r:embed="rId4"/>
          <a:srcRect t="22908" r="-1234" b="30807"/>
          <a:stretch>
            <a:fillRect/>
          </a:stretch>
        </p:blipFill>
        <p:spPr>
          <a:xfrm>
            <a:off x="4832350" y="2504440"/>
            <a:ext cx="2500630" cy="2195195"/>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144875" y="711175"/>
            <a:ext cx="5470200" cy="572700"/>
          </a:xfrm>
        </p:spPr>
        <p:txBody>
          <a:bodyPr/>
          <a:p>
            <a:r>
              <a:rPr lang="en-US"/>
              <a:t>Confirming the location received</a:t>
            </a:r>
            <a:endParaRPr lang="en-US"/>
          </a:p>
        </p:txBody>
      </p:sp>
      <p:sp>
        <p:nvSpPr>
          <p:cNvPr id="3" name="Text Placeholder 2"/>
          <p:cNvSpPr>
            <a:spLocks noGrp="1"/>
          </p:cNvSpPr>
          <p:nvPr>
            <p:ph type="body" idx="1"/>
          </p:nvPr>
        </p:nvSpPr>
        <p:spPr/>
        <p:txBody>
          <a:bodyPr/>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US" sz="1600" b="1">
                <a:latin typeface="Times New Roman" panose="02020603050405020304" charset="0"/>
                <a:cs typeface="Times New Roman" panose="02020603050405020304" charset="0"/>
              </a:rPr>
              <a:t>Alert Dailogue box will be appeared on </a:t>
            </a:r>
            <a:endParaRPr lang="en-US" sz="1600" b="1">
              <a:latin typeface="Times New Roman" panose="02020603050405020304" charset="0"/>
              <a:cs typeface="Times New Roman" panose="02020603050405020304" charset="0"/>
            </a:endParaRPr>
          </a:p>
          <a:p>
            <a:r>
              <a:rPr lang="en-US" sz="1600" b="1">
                <a:latin typeface="Times New Roman" panose="02020603050405020304" charset="0"/>
                <a:cs typeface="Times New Roman" panose="02020603050405020304" charset="0"/>
              </a:rPr>
              <a:t>Clicking on location pointer confirms you location</a:t>
            </a:r>
            <a:endParaRPr lang="en-US" sz="1600" b="1">
              <a:latin typeface="Times New Roman" panose="02020603050405020304" charset="0"/>
              <a:cs typeface="Times New Roman" panose="02020603050405020304" charset="0"/>
            </a:endParaRPr>
          </a:p>
          <a:p>
            <a:r>
              <a:rPr lang="en-US" sz="1600" b="1">
                <a:latin typeface="Times New Roman" panose="02020603050405020304" charset="0"/>
                <a:cs typeface="Times New Roman" panose="02020603050405020304" charset="0"/>
              </a:rPr>
              <a:t>Once clicked yes the location of the user will be sent to administrator </a:t>
            </a:r>
            <a:endParaRPr lang="en-US" sz="16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endParaRPr lang="en-US"/>
          </a:p>
          <a:p>
            <a:endParaRPr lang="en-US"/>
          </a:p>
          <a:p>
            <a:endParaRPr lang="en-US"/>
          </a:p>
        </p:txBody>
      </p:sp>
      <p:pic>
        <p:nvPicPr>
          <p:cNvPr id="4" name="Picture 3"/>
          <p:cNvPicPr>
            <a:picLocks noChangeAspect="1"/>
          </p:cNvPicPr>
          <p:nvPr/>
        </p:nvPicPr>
        <p:blipFill>
          <a:blip r:embed="rId1"/>
          <a:srcRect t="33901" r="569" b="32453"/>
          <a:stretch>
            <a:fillRect/>
          </a:stretch>
        </p:blipFill>
        <p:spPr>
          <a:xfrm>
            <a:off x="1837055" y="1476375"/>
            <a:ext cx="3390265" cy="1731645"/>
          </a:xfrm>
          <a:prstGeom prst="rect">
            <a:avLst/>
          </a:prstGeom>
        </p:spPr>
      </p:pic>
      <p:sp>
        <p:nvSpPr>
          <p:cNvPr id="6" name="Text Box 5"/>
          <p:cNvSpPr txBox="1"/>
          <p:nvPr/>
        </p:nvSpPr>
        <p:spPr>
          <a:xfrm>
            <a:off x="9531985" y="1393825"/>
            <a:ext cx="309880" cy="306705"/>
          </a:xfrm>
          <a:prstGeom prst="rect">
            <a:avLst/>
          </a:prstGeom>
          <a:noFill/>
        </p:spPr>
        <p:txBody>
          <a:bodyPr wrap="none" rtlCol="0">
            <a:spAutoFit/>
          </a:bodyPr>
          <a:p>
            <a:endParaRPr lang="en-US"/>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463415" y="1345565"/>
            <a:ext cx="4383405" cy="572770"/>
          </a:xfrm>
        </p:spPr>
        <p:txBody>
          <a:bodyPr/>
          <a:p>
            <a:r>
              <a:rPr lang="en-US" sz="2000">
                <a:latin typeface="Times New Roman" panose="02020603050405020304" charset="0"/>
                <a:cs typeface="Times New Roman" panose="02020603050405020304" charset="0"/>
              </a:rPr>
              <a:t>Before using live location</a:t>
            </a:r>
            <a:endParaRPr lang="en-US" sz="2000">
              <a:latin typeface="Times New Roman" panose="02020603050405020304" charset="0"/>
              <a:cs typeface="Times New Roman" panose="02020603050405020304" charset="0"/>
            </a:endParaRPr>
          </a:p>
        </p:txBody>
      </p:sp>
      <p:sp>
        <p:nvSpPr>
          <p:cNvPr id="3" name="Text Placeholder 2"/>
          <p:cNvSpPr>
            <a:spLocks noGrp="1"/>
          </p:cNvSpPr>
          <p:nvPr>
            <p:ph type="body" idx="1"/>
          </p:nvPr>
        </p:nvSpPr>
        <p:spPr>
          <a:xfrm>
            <a:off x="1398270" y="382905"/>
            <a:ext cx="7177405" cy="4082415"/>
          </a:xfrm>
        </p:spPr>
        <p:txBody>
          <a:bodyPr/>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endParaRPr lang="en-US"/>
          </a:p>
          <a:p>
            <a:pPr marL="149225" indent="0">
              <a:buNone/>
            </a:pPr>
            <a:r>
              <a:rPr lang="en-US" sz="1800" b="1">
                <a:solidFill>
                  <a:schemeClr val="accent2">
                    <a:lumMod val="75000"/>
                  </a:schemeClr>
                </a:solidFill>
              </a:rPr>
              <a:t>Afer live location is given</a:t>
            </a:r>
            <a:endParaRPr lang="en-US" sz="1800" b="1">
              <a:solidFill>
                <a:schemeClr val="accent2">
                  <a:lumMod val="75000"/>
                </a:schemeClr>
              </a:solidFill>
            </a:endParaRPr>
          </a:p>
        </p:txBody>
      </p:sp>
      <p:pic>
        <p:nvPicPr>
          <p:cNvPr id="5" name="Picture 4"/>
          <p:cNvPicPr>
            <a:picLocks noChangeAspect="1"/>
          </p:cNvPicPr>
          <p:nvPr/>
        </p:nvPicPr>
        <p:blipFill>
          <a:blip r:embed="rId1"/>
          <a:stretch>
            <a:fillRect/>
          </a:stretch>
        </p:blipFill>
        <p:spPr>
          <a:xfrm>
            <a:off x="1304925" y="383540"/>
            <a:ext cx="3562350" cy="1819275"/>
          </a:xfrm>
          <a:prstGeom prst="rect">
            <a:avLst/>
          </a:prstGeom>
        </p:spPr>
      </p:pic>
      <p:pic>
        <p:nvPicPr>
          <p:cNvPr id="4" name="Picture 3"/>
          <p:cNvPicPr>
            <a:picLocks noChangeAspect="1"/>
          </p:cNvPicPr>
          <p:nvPr/>
        </p:nvPicPr>
        <p:blipFill>
          <a:blip r:embed="rId2"/>
          <a:stretch>
            <a:fillRect/>
          </a:stretch>
        </p:blipFill>
        <p:spPr>
          <a:xfrm>
            <a:off x="1304925" y="2569845"/>
            <a:ext cx="5549265" cy="1895475"/>
          </a:xfrm>
          <a:prstGeom prst="rect">
            <a:avLst/>
          </a:prstGeom>
        </p:spPr>
      </p:pic>
      <p:sp>
        <p:nvSpPr>
          <p:cNvPr id="6" name="Oval 5"/>
          <p:cNvSpPr/>
          <p:nvPr/>
        </p:nvSpPr>
        <p:spPr>
          <a:xfrm>
            <a:off x="2451735" y="974725"/>
            <a:ext cx="1806575" cy="3708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2164715" y="3079750"/>
            <a:ext cx="4617085" cy="464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77970" y="380365"/>
            <a:ext cx="3681730" cy="686435"/>
          </a:xfrm>
        </p:spPr>
        <p:txBody>
          <a:bodyPr/>
          <a:p>
            <a:r>
              <a:rPr lang="en-US"/>
              <a:t>Major Garbage location in Mumbai</a:t>
            </a:r>
            <a:br>
              <a:rPr lang="en-US"/>
            </a:br>
            <a:endParaRPr lang="en-US"/>
          </a:p>
        </p:txBody>
      </p:sp>
      <p:sp>
        <p:nvSpPr>
          <p:cNvPr id="3" name="Text Placeholder 2"/>
          <p:cNvSpPr>
            <a:spLocks noGrp="1"/>
          </p:cNvSpPr>
          <p:nvPr>
            <p:ph type="body" idx="1"/>
          </p:nvPr>
        </p:nvSpPr>
        <p:spPr>
          <a:xfrm>
            <a:off x="3673475" y="1205230"/>
            <a:ext cx="4631690" cy="3482340"/>
          </a:xfrm>
        </p:spPr>
        <p:txBody>
          <a:bodyPr/>
          <a:p>
            <a:r>
              <a:rPr lang="en-US" sz="1400" b="1">
                <a:latin typeface="Times New Roman" panose="02020603050405020304" charset="0"/>
                <a:cs typeface="Times New Roman" panose="02020603050405020304" charset="0"/>
              </a:rPr>
              <a:t>If any of the garbage bin is full you can click on that particular location and a screen like this will popup</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rcRect t="7074" r="-1783" b="2676"/>
          <a:stretch>
            <a:fillRect/>
          </a:stretch>
        </p:blipFill>
        <p:spPr>
          <a:xfrm>
            <a:off x="1057275" y="380365"/>
            <a:ext cx="2216785" cy="4261485"/>
          </a:xfrm>
          <a:prstGeom prst="rect">
            <a:avLst/>
          </a:prstGeom>
        </p:spPr>
      </p:pic>
      <p:pic>
        <p:nvPicPr>
          <p:cNvPr id="6" name="Picture 5"/>
          <p:cNvPicPr>
            <a:picLocks noChangeAspect="1"/>
          </p:cNvPicPr>
          <p:nvPr/>
        </p:nvPicPr>
        <p:blipFill>
          <a:blip r:embed="rId2"/>
          <a:srcRect t="22817" r="4029" b="27732"/>
          <a:stretch>
            <a:fillRect/>
          </a:stretch>
        </p:blipFill>
        <p:spPr>
          <a:xfrm>
            <a:off x="4733925" y="1746250"/>
            <a:ext cx="2510790" cy="2804795"/>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803400" y="745490"/>
            <a:ext cx="6001385" cy="572770"/>
          </a:xfrm>
        </p:spPr>
        <p:txBody>
          <a:bodyPr/>
          <a:p>
            <a:r>
              <a:rPr lang="en-US"/>
              <a:t>Update bin-data to admin and users</a:t>
            </a:r>
            <a:endParaRPr lang="en-US"/>
          </a:p>
        </p:txBody>
      </p:sp>
      <p:sp>
        <p:nvSpPr>
          <p:cNvPr id="3" name="Text Placeholder 2"/>
          <p:cNvSpPr>
            <a:spLocks noGrp="1"/>
          </p:cNvSpPr>
          <p:nvPr>
            <p:ph type="body" idx="1"/>
          </p:nvPr>
        </p:nvSpPr>
        <p:spPr/>
        <p:txBody>
          <a:bodyPr/>
          <a:p>
            <a:r>
              <a:rPr lang="en-US" sz="1600" b="1">
                <a:latin typeface="Times New Roman" panose="02020603050405020304" charset="0"/>
                <a:cs typeface="Times New Roman" panose="02020603050405020304" charset="0"/>
              </a:rPr>
              <a:t>If clicked on Ramnarayan Ruia college Bin and </a:t>
            </a:r>
            <a:endParaRPr lang="en-US" sz="1600" b="1">
              <a:latin typeface="Times New Roman" panose="02020603050405020304" charset="0"/>
              <a:cs typeface="Times New Roman" panose="02020603050405020304" charset="0"/>
            </a:endParaRPr>
          </a:p>
          <a:p>
            <a:r>
              <a:rPr lang="en-US" sz="1600" b="1">
                <a:latin typeface="Times New Roman" panose="02020603050405020304" charset="0"/>
                <a:cs typeface="Times New Roman" panose="02020603050405020304" charset="0"/>
              </a:rPr>
              <a:t>clicked yes it will be updated to the database </a:t>
            </a:r>
            <a:endParaRPr lang="en-US" sz="1600" b="1">
              <a:latin typeface="Times New Roman" panose="02020603050405020304" charset="0"/>
              <a:cs typeface="Times New Roman" panose="02020603050405020304" charset="0"/>
            </a:endParaRPr>
          </a:p>
          <a:p>
            <a:r>
              <a:rPr lang="en-US" sz="1600" b="1">
                <a:latin typeface="Times New Roman" panose="02020603050405020304" charset="0"/>
                <a:cs typeface="Times New Roman" panose="02020603050405020304" charset="0"/>
              </a:rPr>
              <a:t>as this bin is full</a:t>
            </a:r>
            <a:endParaRPr lang="en-US" sz="1600" b="1">
              <a:latin typeface="Times New Roman" panose="02020603050405020304" charset="0"/>
              <a:cs typeface="Times New Roman" panose="02020603050405020304" charset="0"/>
            </a:endParaRP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1600" b="1">
                <a:latin typeface="Times New Roman" panose="02020603050405020304" charset="0"/>
                <a:cs typeface="Times New Roman" panose="02020603050405020304" charset="0"/>
              </a:rPr>
              <a:t>We are working on to send this message as a notifcation to every registered customer</a:t>
            </a:r>
            <a:endParaRPr lang="en-US" sz="1600"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1398270" y="2357755"/>
            <a:ext cx="6963410" cy="1151255"/>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grpSp>
        <p:nvGrpSpPr>
          <p:cNvPr id="2" name="Group 1"/>
          <p:cNvGrpSpPr/>
          <p:nvPr/>
        </p:nvGrpSpPr>
        <p:grpSpPr>
          <a:xfrm>
            <a:off x="995320" y="1394358"/>
            <a:ext cx="7153359" cy="2354783"/>
            <a:chOff x="269931" y="234697"/>
            <a:chExt cx="8456760" cy="3930840"/>
          </a:xfrm>
        </p:grpSpPr>
        <p:grpSp>
          <p:nvGrpSpPr>
            <p:cNvPr id="3" name="Group 2"/>
            <p:cNvGrpSpPr/>
            <p:nvPr/>
          </p:nvGrpSpPr>
          <p:grpSpPr>
            <a:xfrm>
              <a:off x="269931" y="234697"/>
              <a:ext cx="8456760" cy="3906360"/>
              <a:chOff x="269931" y="234697"/>
              <a:chExt cx="8456760" cy="3906360"/>
            </a:xfrm>
          </p:grpSpPr>
          <mc:AlternateContent xmlns:mc="http://schemas.openxmlformats.org/markup-compatibility/2006" xmlns:p14="http://schemas.microsoft.com/office/powerpoint/2010/main">
            <mc:Choice Requires="p14">
              <p:contentPart r:id="rId1" p14:bwMode="auto">
                <p14:nvContentPartPr>
                  <p14:cNvPr id="36" name="Ink 35"/>
                  <p14:cNvContentPartPr/>
                  <p14:nvPr/>
                </p14:nvContentPartPr>
                <p14:xfrm>
                  <a:off x="1019451" y="575257"/>
                  <a:ext cx="101880" cy="309960"/>
                </p14:xfrm>
              </p:contentPart>
            </mc:Choice>
            <mc:Fallback xmlns="">
              <p:pic>
                <p:nvPicPr>
                  <p:cNvPr id="36" name="Ink 35"/>
                </p:nvPicPr>
                <p:blipFill>
                  <a:blip r:embed="rId2"/>
                </p:blipFill>
                <p:spPr>
                  <a:xfrm>
                    <a:off x="1019451" y="575257"/>
                    <a:ext cx="101880" cy="3099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7" name="Ink 36"/>
                  <p14:cNvContentPartPr/>
                  <p14:nvPr/>
                </p14:nvContentPartPr>
                <p14:xfrm>
                  <a:off x="944211" y="562657"/>
                  <a:ext cx="169200" cy="878760"/>
                </p14:xfrm>
              </p:contentPart>
            </mc:Choice>
            <mc:Fallback xmlns="">
              <p:pic>
                <p:nvPicPr>
                  <p:cNvPr id="37" name="Ink 36"/>
                </p:nvPicPr>
                <p:blipFill>
                  <a:blip r:embed="rId4"/>
                </p:blipFill>
                <p:spPr>
                  <a:xfrm>
                    <a:off x="944211" y="562657"/>
                    <a:ext cx="169200" cy="8787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8" name="Ink 37"/>
                  <p14:cNvContentPartPr/>
                  <p14:nvPr/>
                </p14:nvContentPartPr>
                <p14:xfrm>
                  <a:off x="737211" y="910777"/>
                  <a:ext cx="254880" cy="1719720"/>
                </p14:xfrm>
              </p:contentPart>
            </mc:Choice>
            <mc:Fallback xmlns="">
              <p:pic>
                <p:nvPicPr>
                  <p:cNvPr id="38" name="Ink 37"/>
                </p:nvPicPr>
                <p:blipFill>
                  <a:blip r:embed="rId6"/>
                </p:blipFill>
                <p:spPr>
                  <a:xfrm>
                    <a:off x="737211" y="910777"/>
                    <a:ext cx="254880" cy="17197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9" name="Ink 38"/>
                  <p14:cNvContentPartPr/>
                  <p14:nvPr/>
                </p14:nvContentPartPr>
                <p14:xfrm>
                  <a:off x="733971" y="1250257"/>
                  <a:ext cx="189000" cy="1842840"/>
                </p14:xfrm>
              </p:contentPart>
            </mc:Choice>
            <mc:Fallback xmlns="">
              <p:pic>
                <p:nvPicPr>
                  <p:cNvPr id="39" name="Ink 38"/>
                </p:nvPicPr>
                <p:blipFill>
                  <a:blip r:embed="rId8"/>
                </p:blipFill>
                <p:spPr>
                  <a:xfrm>
                    <a:off x="733971" y="1250257"/>
                    <a:ext cx="189000" cy="18428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0" name="Ink 39"/>
                  <p14:cNvContentPartPr/>
                  <p14:nvPr/>
                </p14:nvContentPartPr>
                <p14:xfrm>
                  <a:off x="1447851" y="774697"/>
                  <a:ext cx="612720" cy="2112120"/>
                </p14:xfrm>
              </p:contentPart>
            </mc:Choice>
            <mc:Fallback xmlns="">
              <p:pic>
                <p:nvPicPr>
                  <p:cNvPr id="40" name="Ink 39"/>
                </p:nvPicPr>
                <p:blipFill>
                  <a:blip r:embed="rId10"/>
                </p:blipFill>
                <p:spPr>
                  <a:xfrm>
                    <a:off x="1447851" y="774697"/>
                    <a:ext cx="612720" cy="21121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41" name="Ink 40"/>
                  <p14:cNvContentPartPr/>
                  <p14:nvPr/>
                </p14:nvContentPartPr>
                <p14:xfrm>
                  <a:off x="1902891" y="1986097"/>
                  <a:ext cx="432360" cy="1455840"/>
                </p14:xfrm>
              </p:contentPart>
            </mc:Choice>
            <mc:Fallback xmlns="">
              <p:pic>
                <p:nvPicPr>
                  <p:cNvPr id="41" name="Ink 40"/>
                </p:nvPicPr>
                <p:blipFill>
                  <a:blip r:embed="rId12"/>
                </p:blipFill>
                <p:spPr>
                  <a:xfrm>
                    <a:off x="1902891" y="1986097"/>
                    <a:ext cx="432360" cy="145584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42" name="Ink 41"/>
                  <p14:cNvContentPartPr/>
                  <p14:nvPr/>
                </p14:nvContentPartPr>
                <p14:xfrm>
                  <a:off x="1822251" y="1984657"/>
                  <a:ext cx="491400" cy="511560"/>
                </p14:xfrm>
              </p:contentPart>
            </mc:Choice>
            <mc:Fallback xmlns="">
              <p:pic>
                <p:nvPicPr>
                  <p:cNvPr id="42" name="Ink 41"/>
                </p:nvPicPr>
                <p:blipFill>
                  <a:blip r:embed="rId14"/>
                </p:blipFill>
                <p:spPr>
                  <a:xfrm>
                    <a:off x="1822251" y="1984657"/>
                    <a:ext cx="491400" cy="5115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3" name="Ink 42"/>
                  <p14:cNvContentPartPr/>
                  <p14:nvPr/>
                </p14:nvContentPartPr>
                <p14:xfrm>
                  <a:off x="2581491" y="1466257"/>
                  <a:ext cx="541080" cy="867600"/>
                </p14:xfrm>
              </p:contentPart>
            </mc:Choice>
            <mc:Fallback xmlns="">
              <p:pic>
                <p:nvPicPr>
                  <p:cNvPr id="43" name="Ink 42"/>
                </p:nvPicPr>
                <p:blipFill>
                  <a:blip r:embed="rId16"/>
                </p:blipFill>
                <p:spPr>
                  <a:xfrm>
                    <a:off x="2581491" y="1466257"/>
                    <a:ext cx="541080" cy="8676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4" name="Ink 43"/>
                  <p14:cNvContentPartPr/>
                  <p14:nvPr/>
                </p14:nvContentPartPr>
                <p14:xfrm>
                  <a:off x="2632251" y="1529977"/>
                  <a:ext cx="249480" cy="728280"/>
                </p14:xfrm>
              </p:contentPart>
            </mc:Choice>
            <mc:Fallback xmlns="">
              <p:pic>
                <p:nvPicPr>
                  <p:cNvPr id="44" name="Ink 43"/>
                </p:nvPicPr>
                <p:blipFill>
                  <a:blip r:embed="rId18"/>
                </p:blipFill>
                <p:spPr>
                  <a:xfrm>
                    <a:off x="2632251" y="1529977"/>
                    <a:ext cx="249480" cy="7282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5" name="Ink 44"/>
                  <p14:cNvContentPartPr/>
                  <p14:nvPr/>
                </p14:nvContentPartPr>
                <p14:xfrm>
                  <a:off x="3160731" y="1425217"/>
                  <a:ext cx="189000" cy="1003320"/>
                </p14:xfrm>
              </p:contentPart>
            </mc:Choice>
            <mc:Fallback xmlns="">
              <p:pic>
                <p:nvPicPr>
                  <p:cNvPr id="45" name="Ink 44"/>
                </p:nvPicPr>
                <p:blipFill>
                  <a:blip r:embed="rId20"/>
                </p:blipFill>
                <p:spPr>
                  <a:xfrm>
                    <a:off x="3160731" y="1425217"/>
                    <a:ext cx="189000" cy="10033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6" name="Ink 45"/>
                  <p14:cNvContentPartPr/>
                  <p14:nvPr/>
                </p14:nvContentPartPr>
                <p14:xfrm>
                  <a:off x="3147051" y="1415137"/>
                  <a:ext cx="210600" cy="1641960"/>
                </p14:xfrm>
              </p:contentPart>
            </mc:Choice>
            <mc:Fallback xmlns="">
              <p:pic>
                <p:nvPicPr>
                  <p:cNvPr id="46" name="Ink 45"/>
                </p:nvPicPr>
                <p:blipFill>
                  <a:blip r:embed="rId22"/>
                </p:blipFill>
                <p:spPr>
                  <a:xfrm>
                    <a:off x="3147051" y="1415137"/>
                    <a:ext cx="210600" cy="16419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7" name="Ink 46"/>
                  <p14:cNvContentPartPr/>
                  <p14:nvPr/>
                </p14:nvContentPartPr>
                <p14:xfrm>
                  <a:off x="3529371" y="1813297"/>
                  <a:ext cx="143640" cy="786240"/>
                </p14:xfrm>
              </p:contentPart>
            </mc:Choice>
            <mc:Fallback xmlns="">
              <p:pic>
                <p:nvPicPr>
                  <p:cNvPr id="47" name="Ink 46"/>
                </p:nvPicPr>
                <p:blipFill>
                  <a:blip r:embed="rId24"/>
                </p:blipFill>
                <p:spPr>
                  <a:xfrm>
                    <a:off x="3529371" y="1813297"/>
                    <a:ext cx="143640" cy="7862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8" name="Ink 47"/>
                  <p14:cNvContentPartPr/>
                  <p14:nvPr/>
                </p14:nvContentPartPr>
                <p14:xfrm>
                  <a:off x="4048131" y="1625737"/>
                  <a:ext cx="206640" cy="1134720"/>
                </p14:xfrm>
              </p:contentPart>
            </mc:Choice>
            <mc:Fallback xmlns="">
              <p:pic>
                <p:nvPicPr>
                  <p:cNvPr id="48" name="Ink 47"/>
                </p:nvPicPr>
                <p:blipFill>
                  <a:blip r:embed="rId26"/>
                </p:blipFill>
                <p:spPr>
                  <a:xfrm>
                    <a:off x="4048131" y="1625737"/>
                    <a:ext cx="206640" cy="11347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9" name="Ink 48"/>
                  <p14:cNvContentPartPr/>
                  <p14:nvPr/>
                </p14:nvContentPartPr>
                <p14:xfrm>
                  <a:off x="4000251" y="1611697"/>
                  <a:ext cx="329760" cy="1570320"/>
                </p14:xfrm>
              </p:contentPart>
            </mc:Choice>
            <mc:Fallback xmlns="">
              <p:pic>
                <p:nvPicPr>
                  <p:cNvPr id="49" name="Ink 48"/>
                </p:nvPicPr>
                <p:blipFill>
                  <a:blip r:embed="rId28"/>
                </p:blipFill>
                <p:spPr>
                  <a:xfrm>
                    <a:off x="4000251" y="1611697"/>
                    <a:ext cx="329760" cy="15703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0" name="Ink 49"/>
                  <p14:cNvContentPartPr/>
                  <p14:nvPr/>
                </p14:nvContentPartPr>
                <p14:xfrm>
                  <a:off x="4463211" y="350617"/>
                  <a:ext cx="650520" cy="2574720"/>
                </p14:xfrm>
              </p:contentPart>
            </mc:Choice>
            <mc:Fallback xmlns="">
              <p:pic>
                <p:nvPicPr>
                  <p:cNvPr id="50" name="Ink 49"/>
                </p:nvPicPr>
                <p:blipFill>
                  <a:blip r:embed="rId30"/>
                </p:blipFill>
                <p:spPr>
                  <a:xfrm>
                    <a:off x="4463211" y="350617"/>
                    <a:ext cx="650520" cy="25747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1" name="Ink 50"/>
                  <p14:cNvContentPartPr/>
                  <p14:nvPr/>
                </p14:nvContentPartPr>
                <p14:xfrm>
                  <a:off x="4808091" y="1440697"/>
                  <a:ext cx="542880" cy="555480"/>
                </p14:xfrm>
              </p:contentPart>
            </mc:Choice>
            <mc:Fallback xmlns="">
              <p:pic>
                <p:nvPicPr>
                  <p:cNvPr id="51" name="Ink 50"/>
                </p:nvPicPr>
                <p:blipFill>
                  <a:blip r:embed="rId32"/>
                </p:blipFill>
                <p:spPr>
                  <a:xfrm>
                    <a:off x="4808091" y="1440697"/>
                    <a:ext cx="542880" cy="5554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2" name="Ink 51"/>
                  <p14:cNvContentPartPr/>
                  <p14:nvPr/>
                </p14:nvContentPartPr>
                <p14:xfrm>
                  <a:off x="6161331" y="1380217"/>
                  <a:ext cx="255600" cy="2369160"/>
                </p14:xfrm>
              </p:contentPart>
            </mc:Choice>
            <mc:Fallback xmlns="">
              <p:pic>
                <p:nvPicPr>
                  <p:cNvPr id="52" name="Ink 51"/>
                </p:nvPicPr>
                <p:blipFill>
                  <a:blip r:embed="rId34"/>
                </p:blipFill>
                <p:spPr>
                  <a:xfrm>
                    <a:off x="6161331" y="1380217"/>
                    <a:ext cx="255600" cy="23691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3" name="Ink 52"/>
                  <p14:cNvContentPartPr/>
                  <p14:nvPr/>
                </p14:nvContentPartPr>
                <p14:xfrm>
                  <a:off x="6019851" y="2612857"/>
                  <a:ext cx="412920" cy="1440360"/>
                </p14:xfrm>
              </p:contentPart>
            </mc:Choice>
            <mc:Fallback xmlns="">
              <p:pic>
                <p:nvPicPr>
                  <p:cNvPr id="53" name="Ink 52"/>
                </p:nvPicPr>
                <p:blipFill>
                  <a:blip r:embed="rId36"/>
                </p:blipFill>
                <p:spPr>
                  <a:xfrm>
                    <a:off x="6019851" y="2612857"/>
                    <a:ext cx="412920" cy="1440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4" name="Ink 53"/>
                  <p14:cNvContentPartPr/>
                  <p14:nvPr/>
                </p14:nvContentPartPr>
                <p14:xfrm>
                  <a:off x="5930571" y="3433657"/>
                  <a:ext cx="456480" cy="678600"/>
                </p14:xfrm>
              </p:contentPart>
            </mc:Choice>
            <mc:Fallback xmlns="">
              <p:pic>
                <p:nvPicPr>
                  <p:cNvPr id="54" name="Ink 53"/>
                </p:nvPicPr>
                <p:blipFill>
                  <a:blip r:embed="rId38"/>
                </p:blipFill>
                <p:spPr>
                  <a:xfrm>
                    <a:off x="5930571" y="3433657"/>
                    <a:ext cx="456480" cy="6786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5" name="Ink 54"/>
                  <p14:cNvContentPartPr/>
                  <p14:nvPr/>
                </p14:nvContentPartPr>
                <p14:xfrm>
                  <a:off x="6292731" y="1378417"/>
                  <a:ext cx="140400" cy="1833120"/>
                </p14:xfrm>
              </p:contentPart>
            </mc:Choice>
            <mc:Fallback xmlns="">
              <p:pic>
                <p:nvPicPr>
                  <p:cNvPr id="55" name="Ink 54"/>
                </p:nvPicPr>
                <p:blipFill>
                  <a:blip r:embed="rId40"/>
                </p:blipFill>
                <p:spPr>
                  <a:xfrm>
                    <a:off x="6292731" y="1378417"/>
                    <a:ext cx="140400" cy="1833120"/>
                  </a:xfrm>
                  <a:prstGeom prst="rect"/>
                </p:spPr>
              </p:pic>
            </mc:Fallback>
          </mc:AlternateContent>
          <p:grpSp>
            <p:nvGrpSpPr>
              <p:cNvPr id="56" name="Group 55"/>
              <p:cNvGrpSpPr/>
              <p:nvPr/>
            </p:nvGrpSpPr>
            <p:grpSpPr>
              <a:xfrm>
                <a:off x="269931" y="234697"/>
                <a:ext cx="8456760" cy="3906360"/>
                <a:chOff x="269931" y="234697"/>
                <a:chExt cx="8456760" cy="3906360"/>
              </a:xfrm>
            </p:grpSpPr>
            <mc:AlternateContent xmlns:mc="http://schemas.openxmlformats.org/markup-compatibility/2006" xmlns:p14="http://schemas.microsoft.com/office/powerpoint/2010/main">
              <mc:Choice Requires="p14">
                <p:contentPart r:id="rId41" p14:bwMode="auto">
                  <p14:nvContentPartPr>
                    <p14:cNvPr id="63" name="Ink 62"/>
                    <p14:cNvContentPartPr/>
                    <p14:nvPr/>
                  </p14:nvContentPartPr>
                  <p14:xfrm>
                    <a:off x="829371" y="598297"/>
                    <a:ext cx="694080" cy="2523240"/>
                  </p14:xfrm>
                </p:contentPart>
              </mc:Choice>
              <mc:Fallback xmlns="">
                <p:pic>
                  <p:nvPicPr>
                    <p:cNvPr id="63" name="Ink 62"/>
                  </p:nvPicPr>
                  <p:blipFill>
                    <a:blip r:embed="rId42"/>
                  </p:blipFill>
                  <p:spPr>
                    <a:xfrm>
                      <a:off x="829371" y="598297"/>
                      <a:ext cx="694080" cy="25232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84" name="Ink 383"/>
                    <p14:cNvContentPartPr/>
                    <p14:nvPr/>
                  </p14:nvContentPartPr>
                  <p14:xfrm>
                    <a:off x="1480251" y="793057"/>
                    <a:ext cx="771480" cy="2113920"/>
                  </p14:xfrm>
                </p:contentPart>
              </mc:Choice>
              <mc:Fallback xmlns="">
                <p:pic>
                  <p:nvPicPr>
                    <p:cNvPr id="384" name="Ink 383"/>
                  </p:nvPicPr>
                  <p:blipFill>
                    <a:blip r:embed="rId44"/>
                  </p:blipFill>
                  <p:spPr>
                    <a:xfrm>
                      <a:off x="1480251" y="793057"/>
                      <a:ext cx="771480" cy="21139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85" name="Ink 384"/>
                    <p14:cNvContentPartPr/>
                    <p14:nvPr/>
                  </p14:nvContentPartPr>
                  <p14:xfrm>
                    <a:off x="1516251" y="2038297"/>
                    <a:ext cx="1150200" cy="1539000"/>
                  </p14:xfrm>
                </p:contentPart>
              </mc:Choice>
              <mc:Fallback xmlns="">
                <p:pic>
                  <p:nvPicPr>
                    <p:cNvPr id="385" name="Ink 384"/>
                  </p:nvPicPr>
                  <p:blipFill>
                    <a:blip r:embed="rId46"/>
                  </p:blipFill>
                  <p:spPr>
                    <a:xfrm>
                      <a:off x="1516251" y="2038297"/>
                      <a:ext cx="1150200" cy="15390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86" name="Ink 385"/>
                    <p14:cNvContentPartPr/>
                    <p14:nvPr/>
                  </p14:nvContentPartPr>
                  <p14:xfrm>
                    <a:off x="2699211" y="1483177"/>
                    <a:ext cx="960120" cy="1695600"/>
                  </p14:xfrm>
                </p:contentPart>
              </mc:Choice>
              <mc:Fallback xmlns="">
                <p:pic>
                  <p:nvPicPr>
                    <p:cNvPr id="386" name="Ink 385"/>
                  </p:nvPicPr>
                  <p:blipFill>
                    <a:blip r:embed="rId48"/>
                  </p:blipFill>
                  <p:spPr>
                    <a:xfrm>
                      <a:off x="2699211" y="1483177"/>
                      <a:ext cx="960120" cy="16956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87" name="Ink 386"/>
                    <p14:cNvContentPartPr/>
                    <p14:nvPr/>
                  </p14:nvContentPartPr>
                  <p14:xfrm>
                    <a:off x="3654651" y="1566697"/>
                    <a:ext cx="992520" cy="1759320"/>
                  </p14:xfrm>
                </p:contentPart>
              </mc:Choice>
              <mc:Fallback xmlns="">
                <p:pic>
                  <p:nvPicPr>
                    <p:cNvPr id="387" name="Ink 386"/>
                  </p:nvPicPr>
                  <p:blipFill>
                    <a:blip r:embed="rId50"/>
                  </p:blipFill>
                  <p:spPr>
                    <a:xfrm>
                      <a:off x="3654651" y="1566697"/>
                      <a:ext cx="992520" cy="17593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88" name="Ink 387"/>
                    <p14:cNvContentPartPr/>
                    <p14:nvPr/>
                  </p14:nvContentPartPr>
                  <p14:xfrm>
                    <a:off x="4616931" y="393097"/>
                    <a:ext cx="715320" cy="2470680"/>
                  </p14:xfrm>
                </p:contentPart>
              </mc:Choice>
              <mc:Fallback xmlns="">
                <p:pic>
                  <p:nvPicPr>
                    <p:cNvPr id="388" name="Ink 387"/>
                  </p:nvPicPr>
                  <p:blipFill>
                    <a:blip r:embed="rId52"/>
                  </p:blipFill>
                  <p:spPr>
                    <a:xfrm>
                      <a:off x="4616931" y="393097"/>
                      <a:ext cx="715320" cy="24706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89" name="Ink 388"/>
                    <p14:cNvContentPartPr/>
                    <p14:nvPr/>
                  </p14:nvContentPartPr>
                  <p14:xfrm>
                    <a:off x="4665531" y="1424857"/>
                    <a:ext cx="998640" cy="1658160"/>
                  </p14:xfrm>
                </p:contentPart>
              </mc:Choice>
              <mc:Fallback xmlns="">
                <p:pic>
                  <p:nvPicPr>
                    <p:cNvPr id="389" name="Ink 388"/>
                  </p:nvPicPr>
                  <p:blipFill>
                    <a:blip r:embed="rId54"/>
                  </p:blipFill>
                  <p:spPr>
                    <a:xfrm>
                      <a:off x="4665531" y="1424857"/>
                      <a:ext cx="998640" cy="16581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90" name="Ink 389"/>
                    <p14:cNvContentPartPr/>
                    <p14:nvPr/>
                  </p14:nvContentPartPr>
                  <p14:xfrm>
                    <a:off x="5607651" y="1428097"/>
                    <a:ext cx="1131840" cy="2681280"/>
                  </p14:xfrm>
                </p:contentPart>
              </mc:Choice>
              <mc:Fallback xmlns="">
                <p:pic>
                  <p:nvPicPr>
                    <p:cNvPr id="390" name="Ink 389"/>
                  </p:nvPicPr>
                  <p:blipFill>
                    <a:blip r:embed="rId56"/>
                  </p:blipFill>
                  <p:spPr>
                    <a:xfrm>
                      <a:off x="5607651" y="1428097"/>
                      <a:ext cx="1131840" cy="26812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91" name="Ink 390"/>
                    <p14:cNvContentPartPr/>
                    <p14:nvPr/>
                  </p14:nvContentPartPr>
                  <p14:xfrm>
                    <a:off x="6508011" y="1092937"/>
                    <a:ext cx="2218680" cy="2092320"/>
                  </p14:xfrm>
                </p:contentPart>
              </mc:Choice>
              <mc:Fallback xmlns="">
                <p:pic>
                  <p:nvPicPr>
                    <p:cNvPr id="391" name="Ink 390"/>
                  </p:nvPicPr>
                  <p:blipFill>
                    <a:blip r:embed="rId58"/>
                  </p:blipFill>
                  <p:spPr>
                    <a:xfrm>
                      <a:off x="6508011" y="1092937"/>
                      <a:ext cx="2218680" cy="20923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92" name="Ink 391"/>
                    <p14:cNvContentPartPr/>
                    <p14:nvPr/>
                  </p14:nvContentPartPr>
                  <p14:xfrm>
                    <a:off x="269931" y="234697"/>
                    <a:ext cx="3109680" cy="999000"/>
                  </p14:xfrm>
                </p:contentPart>
              </mc:Choice>
              <mc:Fallback xmlns="">
                <p:pic>
                  <p:nvPicPr>
                    <p:cNvPr id="392" name="Ink 391"/>
                  </p:nvPicPr>
                  <p:blipFill>
                    <a:blip r:embed="rId60"/>
                  </p:blipFill>
                  <p:spPr>
                    <a:xfrm>
                      <a:off x="269931" y="234697"/>
                      <a:ext cx="3109680" cy="9990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93" name="Ink 392"/>
                    <p14:cNvContentPartPr/>
                    <p14:nvPr/>
                  </p14:nvContentPartPr>
                  <p14:xfrm>
                    <a:off x="3571851" y="1859017"/>
                    <a:ext cx="101520" cy="768600"/>
                  </p14:xfrm>
                </p:contentPart>
              </mc:Choice>
              <mc:Fallback xmlns="">
                <p:pic>
                  <p:nvPicPr>
                    <p:cNvPr id="393" name="Ink 392"/>
                  </p:nvPicPr>
                  <p:blipFill>
                    <a:blip r:embed="rId62"/>
                  </p:blipFill>
                  <p:spPr>
                    <a:xfrm>
                      <a:off x="3571851" y="1859017"/>
                      <a:ext cx="101520" cy="7686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4" name="Ink 393"/>
                    <p14:cNvContentPartPr/>
                    <p14:nvPr/>
                  </p14:nvContentPartPr>
                  <p14:xfrm>
                    <a:off x="3554571" y="1896817"/>
                    <a:ext cx="162000" cy="783000"/>
                  </p14:xfrm>
                </p:contentPart>
              </mc:Choice>
              <mc:Fallback xmlns="">
                <p:pic>
                  <p:nvPicPr>
                    <p:cNvPr id="394" name="Ink 393"/>
                  </p:nvPicPr>
                  <p:blipFill>
                    <a:blip r:embed="rId64"/>
                  </p:blipFill>
                  <p:spPr>
                    <a:xfrm>
                      <a:off x="3554571" y="1896817"/>
                      <a:ext cx="162000" cy="7830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5" name="Ink 394"/>
                    <p14:cNvContentPartPr/>
                    <p14:nvPr/>
                  </p14:nvContentPartPr>
                  <p14:xfrm>
                    <a:off x="4478691" y="365017"/>
                    <a:ext cx="481680" cy="2513160"/>
                  </p14:xfrm>
                </p:contentPart>
              </mc:Choice>
              <mc:Fallback xmlns="">
                <p:pic>
                  <p:nvPicPr>
                    <p:cNvPr id="395" name="Ink 394"/>
                  </p:nvPicPr>
                  <p:blipFill>
                    <a:blip r:embed="rId66"/>
                  </p:blipFill>
                  <p:spPr>
                    <a:xfrm>
                      <a:off x="4478691" y="365017"/>
                      <a:ext cx="481680" cy="25131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96" name="Ink 395"/>
                    <p14:cNvContentPartPr/>
                    <p14:nvPr/>
                  </p14:nvContentPartPr>
                  <p14:xfrm>
                    <a:off x="4750491" y="2268697"/>
                    <a:ext cx="83520" cy="590040"/>
                  </p14:xfrm>
                </p:contentPart>
              </mc:Choice>
              <mc:Fallback xmlns="">
                <p:pic>
                  <p:nvPicPr>
                    <p:cNvPr id="396" name="Ink 395"/>
                  </p:nvPicPr>
                  <p:blipFill>
                    <a:blip r:embed="rId68"/>
                  </p:blipFill>
                  <p:spPr>
                    <a:xfrm>
                      <a:off x="4750491" y="2268697"/>
                      <a:ext cx="83520" cy="59004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7" name="Ink 396"/>
                    <p14:cNvContentPartPr/>
                    <p14:nvPr/>
                  </p14:nvContentPartPr>
                  <p14:xfrm>
                    <a:off x="4906371" y="1999777"/>
                    <a:ext cx="303480" cy="885960"/>
                  </p14:xfrm>
                </p:contentPart>
              </mc:Choice>
              <mc:Fallback xmlns="">
                <p:pic>
                  <p:nvPicPr>
                    <p:cNvPr id="397" name="Ink 396"/>
                  </p:nvPicPr>
                  <p:blipFill>
                    <a:blip r:embed="rId70"/>
                  </p:blipFill>
                  <p:spPr>
                    <a:xfrm>
                      <a:off x="4906371" y="1999777"/>
                      <a:ext cx="303480" cy="8859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8" name="Ink 397"/>
                    <p14:cNvContentPartPr/>
                    <p14:nvPr/>
                  </p14:nvContentPartPr>
                  <p14:xfrm>
                    <a:off x="5062971" y="2048737"/>
                    <a:ext cx="164520" cy="918000"/>
                  </p14:xfrm>
                </p:contentPart>
              </mc:Choice>
              <mc:Fallback xmlns="">
                <p:pic>
                  <p:nvPicPr>
                    <p:cNvPr id="398" name="Ink 397"/>
                  </p:nvPicPr>
                  <p:blipFill>
                    <a:blip r:embed="rId72"/>
                  </p:blipFill>
                  <p:spPr>
                    <a:xfrm>
                      <a:off x="5062971" y="2048737"/>
                      <a:ext cx="164520" cy="9180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99" name="Ink 398"/>
                    <p14:cNvContentPartPr/>
                    <p14:nvPr/>
                  </p14:nvContentPartPr>
                  <p14:xfrm>
                    <a:off x="5643651" y="1506937"/>
                    <a:ext cx="187560" cy="536400"/>
                  </p14:xfrm>
                </p:contentPart>
              </mc:Choice>
              <mc:Fallback xmlns="">
                <p:pic>
                  <p:nvPicPr>
                    <p:cNvPr id="399" name="Ink 398"/>
                  </p:nvPicPr>
                  <p:blipFill>
                    <a:blip r:embed="rId74"/>
                  </p:blipFill>
                  <p:spPr>
                    <a:xfrm>
                      <a:off x="5643651" y="1506937"/>
                      <a:ext cx="187560" cy="5364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00" name="Ink 399"/>
                    <p14:cNvContentPartPr/>
                    <p14:nvPr/>
                  </p14:nvContentPartPr>
                  <p14:xfrm>
                    <a:off x="5573091" y="1473817"/>
                    <a:ext cx="206640" cy="622440"/>
                  </p14:xfrm>
                </p:contentPart>
              </mc:Choice>
              <mc:Fallback xmlns="">
                <p:pic>
                  <p:nvPicPr>
                    <p:cNvPr id="400" name="Ink 399"/>
                  </p:nvPicPr>
                  <p:blipFill>
                    <a:blip r:embed="rId76"/>
                  </p:blipFill>
                  <p:spPr>
                    <a:xfrm>
                      <a:off x="5573091" y="1473817"/>
                      <a:ext cx="206640" cy="62244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01" name="Ink 400"/>
                    <p14:cNvContentPartPr/>
                    <p14:nvPr/>
                  </p14:nvContentPartPr>
                  <p14:xfrm>
                    <a:off x="5680011" y="1573177"/>
                    <a:ext cx="60120" cy="624960"/>
                  </p14:xfrm>
                </p:contentPart>
              </mc:Choice>
              <mc:Fallback xmlns="">
                <p:pic>
                  <p:nvPicPr>
                    <p:cNvPr id="401" name="Ink 400"/>
                  </p:nvPicPr>
                  <p:blipFill>
                    <a:blip r:embed="rId78"/>
                  </p:blipFill>
                  <p:spPr>
                    <a:xfrm>
                      <a:off x="5680011" y="1573177"/>
                      <a:ext cx="60120" cy="6249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02" name="Ink 401"/>
                    <p14:cNvContentPartPr/>
                    <p14:nvPr/>
                  </p14:nvContentPartPr>
                  <p14:xfrm>
                    <a:off x="5678931" y="1489657"/>
                    <a:ext cx="157320" cy="752400"/>
                  </p14:xfrm>
                </p:contentPart>
              </mc:Choice>
              <mc:Fallback xmlns="">
                <p:pic>
                  <p:nvPicPr>
                    <p:cNvPr id="402" name="Ink 401"/>
                  </p:nvPicPr>
                  <p:blipFill>
                    <a:blip r:embed="rId80"/>
                  </p:blipFill>
                  <p:spPr>
                    <a:xfrm>
                      <a:off x="5678931" y="1489657"/>
                      <a:ext cx="157320" cy="7524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03" name="Ink 402"/>
                    <p14:cNvContentPartPr/>
                    <p14:nvPr/>
                  </p14:nvContentPartPr>
                  <p14:xfrm>
                    <a:off x="6145131" y="1417297"/>
                    <a:ext cx="360" cy="360"/>
                  </p14:xfrm>
                </p:contentPart>
              </mc:Choice>
              <mc:Fallback xmlns="">
                <p:pic>
                  <p:nvPicPr>
                    <p:cNvPr id="403" name="Ink 402"/>
                  </p:nvPicPr>
                  <p:blipFill>
                    <a:blip r:embed="rId82"/>
                  </p:blipFill>
                  <p:spPr>
                    <a:xfrm>
                      <a:off x="6145131" y="1417297"/>
                      <a:ext cx="360" cy="3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04" name="Ink 403"/>
                    <p14:cNvContentPartPr/>
                    <p14:nvPr/>
                  </p14:nvContentPartPr>
                  <p14:xfrm>
                    <a:off x="6136851" y="1385257"/>
                    <a:ext cx="169560" cy="647280"/>
                  </p14:xfrm>
                </p:contentPart>
              </mc:Choice>
              <mc:Fallback xmlns="">
                <p:pic>
                  <p:nvPicPr>
                    <p:cNvPr id="404" name="Ink 403"/>
                  </p:nvPicPr>
                  <p:blipFill>
                    <a:blip r:embed="rId84"/>
                  </p:blipFill>
                  <p:spPr>
                    <a:xfrm>
                      <a:off x="6136851" y="1385257"/>
                      <a:ext cx="169560" cy="64728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05" name="Ink 404"/>
                    <p14:cNvContentPartPr/>
                    <p14:nvPr/>
                  </p14:nvContentPartPr>
                  <p14:xfrm>
                    <a:off x="6248451" y="1429897"/>
                    <a:ext cx="15480" cy="265320"/>
                  </p14:xfrm>
                </p:contentPart>
              </mc:Choice>
              <mc:Fallback xmlns="">
                <p:pic>
                  <p:nvPicPr>
                    <p:cNvPr id="405" name="Ink 404"/>
                  </p:nvPicPr>
                  <p:blipFill>
                    <a:blip r:embed="rId86"/>
                  </p:blipFill>
                  <p:spPr>
                    <a:xfrm>
                      <a:off x="6248451" y="1429897"/>
                      <a:ext cx="15480" cy="2653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06" name="Ink 405"/>
                    <p14:cNvContentPartPr/>
                    <p14:nvPr/>
                  </p14:nvContentPartPr>
                  <p14:xfrm>
                    <a:off x="5860371" y="3010297"/>
                    <a:ext cx="578520" cy="1130760"/>
                  </p14:xfrm>
                </p:contentPart>
              </mc:Choice>
              <mc:Fallback xmlns="">
                <p:pic>
                  <p:nvPicPr>
                    <p:cNvPr id="406" name="Ink 405"/>
                  </p:nvPicPr>
                  <p:blipFill>
                    <a:blip r:embed="rId88"/>
                  </p:blipFill>
                  <p:spPr>
                    <a:xfrm>
                      <a:off x="5860371" y="3010297"/>
                      <a:ext cx="578520" cy="11307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07" name="Ink 406"/>
                    <p14:cNvContentPartPr/>
                    <p14:nvPr/>
                  </p14:nvContentPartPr>
                  <p14:xfrm>
                    <a:off x="6396411" y="2776657"/>
                    <a:ext cx="9000" cy="392400"/>
                  </p14:xfrm>
                </p:contentPart>
              </mc:Choice>
              <mc:Fallback xmlns="">
                <p:pic>
                  <p:nvPicPr>
                    <p:cNvPr id="407" name="Ink 406"/>
                  </p:nvPicPr>
                  <p:blipFill>
                    <a:blip r:embed="rId90"/>
                  </p:blipFill>
                  <p:spPr>
                    <a:xfrm>
                      <a:off x="6396411" y="2776657"/>
                      <a:ext cx="9000" cy="3924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08" name="Ink 407"/>
                    <p14:cNvContentPartPr/>
                    <p14:nvPr/>
                  </p14:nvContentPartPr>
                  <p14:xfrm>
                    <a:off x="6590091" y="1129297"/>
                    <a:ext cx="200520" cy="757800"/>
                  </p14:xfrm>
                </p:contentPart>
              </mc:Choice>
              <mc:Fallback xmlns="">
                <p:pic>
                  <p:nvPicPr>
                    <p:cNvPr id="408" name="Ink 407"/>
                  </p:nvPicPr>
                  <p:blipFill>
                    <a:blip r:embed="rId92"/>
                  </p:blipFill>
                  <p:spPr>
                    <a:xfrm>
                      <a:off x="6590091" y="1129297"/>
                      <a:ext cx="200520" cy="7578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09" name="Ink 408"/>
                    <p14:cNvContentPartPr/>
                    <p14:nvPr/>
                  </p14:nvContentPartPr>
                  <p14:xfrm>
                    <a:off x="6561651" y="1166017"/>
                    <a:ext cx="232560" cy="511200"/>
                  </p14:xfrm>
                </p:contentPart>
              </mc:Choice>
              <mc:Fallback xmlns="">
                <p:pic>
                  <p:nvPicPr>
                    <p:cNvPr id="409" name="Ink 408"/>
                  </p:nvPicPr>
                  <p:blipFill>
                    <a:blip r:embed="rId94"/>
                  </p:blipFill>
                  <p:spPr>
                    <a:xfrm>
                      <a:off x="6561651" y="1166017"/>
                      <a:ext cx="232560" cy="5112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410" name="Ink 409"/>
                    <p14:cNvContentPartPr/>
                    <p14:nvPr/>
                  </p14:nvContentPartPr>
                  <p14:xfrm>
                    <a:off x="6613131" y="1142977"/>
                    <a:ext cx="234360" cy="392400"/>
                  </p14:xfrm>
                </p:contentPart>
              </mc:Choice>
              <mc:Fallback xmlns="">
                <p:pic>
                  <p:nvPicPr>
                    <p:cNvPr id="410" name="Ink 409"/>
                  </p:nvPicPr>
                  <p:blipFill>
                    <a:blip r:embed="rId96"/>
                  </p:blipFill>
                  <p:spPr>
                    <a:xfrm>
                      <a:off x="6613131" y="1142977"/>
                      <a:ext cx="234360" cy="3924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411" name="Ink 410"/>
                    <p14:cNvContentPartPr/>
                    <p14:nvPr/>
                  </p14:nvContentPartPr>
                  <p14:xfrm>
                    <a:off x="6744171" y="1162417"/>
                    <a:ext cx="360" cy="360"/>
                  </p14:xfrm>
                </p:contentPart>
              </mc:Choice>
              <mc:Fallback xmlns="">
                <p:pic>
                  <p:nvPicPr>
                    <p:cNvPr id="411" name="Ink 410"/>
                  </p:nvPicPr>
                  <p:blipFill>
                    <a:blip r:embed="rId82"/>
                  </p:blipFill>
                  <p:spPr>
                    <a:xfrm>
                      <a:off x="6744171" y="1162417"/>
                      <a:ext cx="360" cy="3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412" name="Ink 411"/>
                    <p14:cNvContentPartPr/>
                    <p14:nvPr/>
                  </p14:nvContentPartPr>
                  <p14:xfrm>
                    <a:off x="6629691" y="1190497"/>
                    <a:ext cx="166680" cy="900000"/>
                  </p14:xfrm>
                </p:contentPart>
              </mc:Choice>
              <mc:Fallback xmlns="">
                <p:pic>
                  <p:nvPicPr>
                    <p:cNvPr id="412" name="Ink 411"/>
                  </p:nvPicPr>
                  <p:blipFill>
                    <a:blip r:embed="rId99"/>
                  </p:blipFill>
                  <p:spPr>
                    <a:xfrm>
                      <a:off x="6629691" y="1190497"/>
                      <a:ext cx="166680" cy="9000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413" name="Ink 412"/>
                    <p14:cNvContentPartPr/>
                    <p14:nvPr/>
                  </p14:nvContentPartPr>
                  <p14:xfrm>
                    <a:off x="6646611" y="1852897"/>
                    <a:ext cx="97920" cy="234000"/>
                  </p14:xfrm>
                </p:contentPart>
              </mc:Choice>
              <mc:Fallback xmlns="">
                <p:pic>
                  <p:nvPicPr>
                    <p:cNvPr id="413" name="Ink 412"/>
                  </p:nvPicPr>
                  <p:blipFill>
                    <a:blip r:embed="rId101"/>
                  </p:blipFill>
                  <p:spPr>
                    <a:xfrm>
                      <a:off x="6646611" y="1852897"/>
                      <a:ext cx="97920" cy="2340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414" name="Ink 413"/>
                    <p14:cNvContentPartPr/>
                    <p14:nvPr/>
                  </p14:nvContentPartPr>
                  <p14:xfrm>
                    <a:off x="6629331" y="1828057"/>
                    <a:ext cx="351720" cy="260280"/>
                  </p14:xfrm>
                </p:contentPart>
              </mc:Choice>
              <mc:Fallback xmlns="">
                <p:pic>
                  <p:nvPicPr>
                    <p:cNvPr id="414" name="Ink 413"/>
                  </p:nvPicPr>
                  <p:blipFill>
                    <a:blip r:embed="rId103"/>
                  </p:blipFill>
                  <p:spPr>
                    <a:xfrm>
                      <a:off x="6629331" y="1828057"/>
                      <a:ext cx="351720" cy="260280"/>
                    </a:xfrm>
                    <a:prstGeom prst="rect"/>
                  </p:spPr>
                </p:pic>
              </mc:Fallback>
            </mc:AlternateContent>
          </p:grpSp>
          <mc:AlternateContent xmlns:mc="http://schemas.openxmlformats.org/markup-compatibility/2006" xmlns:p14="http://schemas.microsoft.com/office/powerpoint/2010/main">
            <mc:Choice Requires="p14">
              <p:contentPart r:id="rId104" p14:bwMode="auto">
                <p14:nvContentPartPr>
                  <p14:cNvPr id="57" name="Ink 56"/>
                  <p14:cNvContentPartPr/>
                  <p14:nvPr/>
                </p14:nvContentPartPr>
                <p14:xfrm>
                  <a:off x="7787451" y="1413697"/>
                  <a:ext cx="454320" cy="1572120"/>
                </p14:xfrm>
              </p:contentPart>
            </mc:Choice>
            <mc:Fallback xmlns="">
              <p:pic>
                <p:nvPicPr>
                  <p:cNvPr id="57" name="Ink 56"/>
                </p:nvPicPr>
                <p:blipFill>
                  <a:blip r:embed="rId105"/>
                </p:blipFill>
                <p:spPr>
                  <a:xfrm>
                    <a:off x="7787451" y="1413697"/>
                    <a:ext cx="454320" cy="1572120"/>
                  </a:xfrm>
                  <a:prstGeom prst="rect"/>
                </p:spPr>
              </p:pic>
            </mc:Fallback>
          </mc:AlternateContent>
          <p:grpSp>
            <p:nvGrpSpPr>
              <p:cNvPr id="58" name="Group 57"/>
              <p:cNvGrpSpPr/>
              <p:nvPr/>
            </p:nvGrpSpPr>
            <p:grpSpPr>
              <a:xfrm>
                <a:off x="7336011" y="1304257"/>
                <a:ext cx="852120" cy="1872720"/>
                <a:chOff x="7336011" y="1304257"/>
                <a:chExt cx="852120" cy="1872720"/>
              </a:xfrm>
            </p:grpSpPr>
            <mc:AlternateContent xmlns:mc="http://schemas.openxmlformats.org/markup-compatibility/2006" xmlns:p14="http://schemas.microsoft.com/office/powerpoint/2010/main">
              <mc:Choice Requires="p14">
                <p:contentPart r:id="rId106" p14:bwMode="auto">
                  <p14:nvContentPartPr>
                    <p14:cNvPr id="59" name="Ink 58"/>
                    <p14:cNvContentPartPr/>
                    <p14:nvPr/>
                  </p14:nvContentPartPr>
                  <p14:xfrm>
                    <a:off x="7336011" y="1304257"/>
                    <a:ext cx="327960" cy="885960"/>
                  </p14:xfrm>
                </p:contentPart>
              </mc:Choice>
              <mc:Fallback xmlns="">
                <p:pic>
                  <p:nvPicPr>
                    <p:cNvPr id="59" name="Ink 58"/>
                  </p:nvPicPr>
                  <p:blipFill>
                    <a:blip r:embed="rId107"/>
                  </p:blipFill>
                  <p:spPr>
                    <a:xfrm>
                      <a:off x="7336011" y="1304257"/>
                      <a:ext cx="327960" cy="88596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0" name="Ink 59"/>
                    <p14:cNvContentPartPr/>
                    <p14:nvPr/>
                  </p14:nvContentPartPr>
                  <p14:xfrm>
                    <a:off x="7368771" y="1342057"/>
                    <a:ext cx="248400" cy="927360"/>
                  </p14:xfrm>
                </p:contentPart>
              </mc:Choice>
              <mc:Fallback xmlns="">
                <p:pic>
                  <p:nvPicPr>
                    <p:cNvPr id="60" name="Ink 59"/>
                  </p:nvPicPr>
                  <p:blipFill>
                    <a:blip r:embed="rId109"/>
                  </p:blipFill>
                  <p:spPr>
                    <a:xfrm>
                      <a:off x="7368771" y="1342057"/>
                      <a:ext cx="248400" cy="92736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1" name="Ink 60"/>
                    <p14:cNvContentPartPr/>
                    <p14:nvPr/>
                  </p14:nvContentPartPr>
                  <p14:xfrm>
                    <a:off x="7749651" y="1423777"/>
                    <a:ext cx="438480" cy="1532880"/>
                  </p14:xfrm>
                </p:contentPart>
              </mc:Choice>
              <mc:Fallback xmlns="">
                <p:pic>
                  <p:nvPicPr>
                    <p:cNvPr id="61" name="Ink 60"/>
                  </p:nvPicPr>
                  <p:blipFill>
                    <a:blip r:embed="rId111"/>
                  </p:blipFill>
                  <p:spPr>
                    <a:xfrm>
                      <a:off x="7749651" y="1423777"/>
                      <a:ext cx="438480" cy="153288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2" name="Ink 61"/>
                    <p14:cNvContentPartPr/>
                    <p14:nvPr/>
                  </p14:nvContentPartPr>
                  <p14:xfrm>
                    <a:off x="7780971" y="2840017"/>
                    <a:ext cx="221760" cy="336960"/>
                  </p14:xfrm>
                </p:contentPart>
              </mc:Choice>
              <mc:Fallback xmlns="">
                <p:pic>
                  <p:nvPicPr>
                    <p:cNvPr id="62" name="Ink 61"/>
                  </p:nvPicPr>
                  <p:blipFill>
                    <a:blip r:embed="rId113"/>
                  </p:blipFill>
                  <p:spPr>
                    <a:xfrm>
                      <a:off x="7780971" y="2840017"/>
                      <a:ext cx="221760" cy="336960"/>
                    </a:xfrm>
                    <a:prstGeom prst="rect"/>
                  </p:spPr>
                </p:pic>
              </mc:Fallback>
            </mc:AlternateContent>
          </p:grpSp>
        </p:grpSp>
        <mc:AlternateContent xmlns:mc="http://schemas.openxmlformats.org/markup-compatibility/2006" xmlns:p14="http://schemas.microsoft.com/office/powerpoint/2010/main">
          <mc:Choice Requires="p14">
            <p:contentPart r:id="rId114" p14:bwMode="auto">
              <p14:nvContentPartPr>
                <p14:cNvPr id="6" name="Ink 5"/>
                <p14:cNvContentPartPr/>
                <p14:nvPr/>
              </p14:nvContentPartPr>
              <p14:xfrm>
                <a:off x="685371" y="593257"/>
                <a:ext cx="272520" cy="2562120"/>
              </p14:xfrm>
            </p:contentPart>
          </mc:Choice>
          <mc:Fallback xmlns="">
            <p:pic>
              <p:nvPicPr>
                <p:cNvPr id="6" name="Ink 5"/>
              </p:nvPicPr>
              <p:blipFill>
                <a:blip r:embed="rId115"/>
              </p:blipFill>
              <p:spPr>
                <a:xfrm>
                  <a:off x="685371" y="593257"/>
                  <a:ext cx="272520" cy="256212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7" name="Ink 6"/>
                <p14:cNvContentPartPr/>
                <p14:nvPr/>
              </p14:nvContentPartPr>
              <p14:xfrm>
                <a:off x="899211" y="570217"/>
                <a:ext cx="60840" cy="338040"/>
              </p14:xfrm>
            </p:contentPart>
          </mc:Choice>
          <mc:Fallback xmlns="">
            <p:pic>
              <p:nvPicPr>
                <p:cNvPr id="7" name="Ink 6"/>
              </p:nvPicPr>
              <p:blipFill>
                <a:blip r:embed="rId117"/>
              </p:blipFill>
              <p:spPr>
                <a:xfrm>
                  <a:off x="899211" y="570217"/>
                  <a:ext cx="60840" cy="33804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8" name="Ink 7"/>
                <p14:cNvContentPartPr/>
                <p14:nvPr/>
              </p14:nvContentPartPr>
              <p14:xfrm>
                <a:off x="1606971" y="860737"/>
                <a:ext cx="546480" cy="1641960"/>
              </p14:xfrm>
            </p:contentPart>
          </mc:Choice>
          <mc:Fallback xmlns="">
            <p:pic>
              <p:nvPicPr>
                <p:cNvPr id="8" name="Ink 7"/>
              </p:nvPicPr>
              <p:blipFill>
                <a:blip r:embed="rId119"/>
              </p:blipFill>
              <p:spPr>
                <a:xfrm>
                  <a:off x="1606971" y="860737"/>
                  <a:ext cx="546480" cy="16419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9" name="Ink 8"/>
                <p14:cNvContentPartPr/>
                <p14:nvPr/>
              </p14:nvContentPartPr>
              <p14:xfrm>
                <a:off x="3941571" y="1669657"/>
                <a:ext cx="292680" cy="1686240"/>
              </p14:xfrm>
            </p:contentPart>
          </mc:Choice>
          <mc:Fallback xmlns="">
            <p:pic>
              <p:nvPicPr>
                <p:cNvPr id="9" name="Ink 8"/>
              </p:nvPicPr>
              <p:blipFill>
                <a:blip r:embed="rId121"/>
              </p:blipFill>
              <p:spPr>
                <a:xfrm>
                  <a:off x="3941571" y="1669657"/>
                  <a:ext cx="292680" cy="168624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0" name="Ink 9"/>
                <p14:cNvContentPartPr/>
                <p14:nvPr/>
              </p14:nvContentPartPr>
              <p14:xfrm>
                <a:off x="5078811" y="2015617"/>
                <a:ext cx="412560" cy="980640"/>
              </p14:xfrm>
            </p:contentPart>
          </mc:Choice>
          <mc:Fallback xmlns="">
            <p:pic>
              <p:nvPicPr>
                <p:cNvPr id="10" name="Ink 9"/>
              </p:nvPicPr>
              <p:blipFill>
                <a:blip r:embed="rId123"/>
              </p:blipFill>
              <p:spPr>
                <a:xfrm>
                  <a:off x="5078811" y="2015617"/>
                  <a:ext cx="412560" cy="98064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1" name="Ink 10"/>
                <p14:cNvContentPartPr/>
                <p14:nvPr/>
              </p14:nvContentPartPr>
              <p14:xfrm>
                <a:off x="5726451" y="1506577"/>
                <a:ext cx="339120" cy="699480"/>
              </p14:xfrm>
            </p:contentPart>
          </mc:Choice>
          <mc:Fallback xmlns="">
            <p:pic>
              <p:nvPicPr>
                <p:cNvPr id="11" name="Ink 10"/>
              </p:nvPicPr>
              <p:blipFill>
                <a:blip r:embed="rId125"/>
              </p:blipFill>
              <p:spPr>
                <a:xfrm>
                  <a:off x="5726451" y="1506577"/>
                  <a:ext cx="339120" cy="699480"/>
                </a:xfrm>
                <a:prstGeom prst="rect"/>
              </p:spPr>
            </p:pic>
          </mc:Fallback>
        </mc:AlternateContent>
        <p:grpSp>
          <p:nvGrpSpPr>
            <p:cNvPr id="12" name="Group 11"/>
            <p:cNvGrpSpPr/>
            <p:nvPr/>
          </p:nvGrpSpPr>
          <p:grpSpPr>
            <a:xfrm>
              <a:off x="4683531" y="448897"/>
              <a:ext cx="1811520" cy="3716640"/>
              <a:chOff x="4683531" y="448897"/>
              <a:chExt cx="1811520" cy="3716640"/>
            </a:xfrm>
          </p:grpSpPr>
          <mc:AlternateContent xmlns:mc="http://schemas.openxmlformats.org/markup-compatibility/2006" xmlns:p14="http://schemas.microsoft.com/office/powerpoint/2010/main">
            <mc:Choice Requires="p14">
              <p:contentPart r:id="rId126" p14:bwMode="auto">
                <p14:nvContentPartPr>
                  <p14:cNvPr id="28" name="Ink 27"/>
                  <p14:cNvContentPartPr/>
                  <p14:nvPr/>
                </p14:nvContentPartPr>
                <p14:xfrm>
                  <a:off x="4683531" y="448897"/>
                  <a:ext cx="470880" cy="2364120"/>
                </p14:xfrm>
              </p:contentPart>
            </mc:Choice>
            <mc:Fallback xmlns="">
              <p:pic>
                <p:nvPicPr>
                  <p:cNvPr id="28" name="Ink 27"/>
                </p:nvPicPr>
                <p:blipFill>
                  <a:blip r:embed="rId127"/>
                </p:blipFill>
                <p:spPr>
                  <a:xfrm>
                    <a:off x="4683531" y="448897"/>
                    <a:ext cx="470880" cy="236412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29" name="Ink 28"/>
                  <p14:cNvContentPartPr/>
                  <p14:nvPr/>
                </p14:nvContentPartPr>
                <p14:xfrm>
                  <a:off x="5055051" y="1476337"/>
                  <a:ext cx="398520" cy="508680"/>
                </p14:xfrm>
              </p:contentPart>
            </mc:Choice>
            <mc:Fallback xmlns="">
              <p:pic>
                <p:nvPicPr>
                  <p:cNvPr id="29" name="Ink 28"/>
                </p:nvPicPr>
                <p:blipFill>
                  <a:blip r:embed="rId129"/>
                </p:blipFill>
                <p:spPr>
                  <a:xfrm>
                    <a:off x="5055051" y="1476337"/>
                    <a:ext cx="398520" cy="50868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30" name="Ink 29"/>
                  <p14:cNvContentPartPr/>
                  <p14:nvPr/>
                </p14:nvContentPartPr>
                <p14:xfrm>
                  <a:off x="5162331" y="1491457"/>
                  <a:ext cx="261000" cy="424080"/>
                </p14:xfrm>
              </p:contentPart>
            </mc:Choice>
            <mc:Fallback xmlns="">
              <p:pic>
                <p:nvPicPr>
                  <p:cNvPr id="30" name="Ink 29"/>
                </p:nvPicPr>
                <p:blipFill>
                  <a:blip r:embed="rId131"/>
                </p:blipFill>
                <p:spPr>
                  <a:xfrm>
                    <a:off x="5162331" y="1491457"/>
                    <a:ext cx="261000" cy="42408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31" name="Ink 30"/>
                  <p14:cNvContentPartPr/>
                  <p14:nvPr/>
                </p14:nvContentPartPr>
                <p14:xfrm>
                  <a:off x="6275811" y="1407937"/>
                  <a:ext cx="219240" cy="2468880"/>
                </p14:xfrm>
              </p:contentPart>
            </mc:Choice>
            <mc:Fallback xmlns="">
              <p:pic>
                <p:nvPicPr>
                  <p:cNvPr id="31" name="Ink 30"/>
                </p:nvPicPr>
                <p:blipFill>
                  <a:blip r:embed="rId133"/>
                </p:blipFill>
                <p:spPr>
                  <a:xfrm>
                    <a:off x="6275811" y="1407937"/>
                    <a:ext cx="219240" cy="246888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32" name="Ink 31"/>
                  <p14:cNvContentPartPr/>
                  <p14:nvPr/>
                </p14:nvContentPartPr>
                <p14:xfrm>
                  <a:off x="6153411" y="3249697"/>
                  <a:ext cx="326880" cy="772920"/>
                </p14:xfrm>
              </p:contentPart>
            </mc:Choice>
            <mc:Fallback xmlns="">
              <p:pic>
                <p:nvPicPr>
                  <p:cNvPr id="32" name="Ink 31"/>
                </p:nvPicPr>
                <p:blipFill>
                  <a:blip r:embed="rId135"/>
                </p:blipFill>
                <p:spPr>
                  <a:xfrm>
                    <a:off x="6153411" y="3249697"/>
                    <a:ext cx="326880" cy="77292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33" name="Ink 32"/>
                  <p14:cNvContentPartPr/>
                  <p14:nvPr/>
                </p14:nvContentPartPr>
                <p14:xfrm>
                  <a:off x="5914011" y="3900217"/>
                  <a:ext cx="372600" cy="265320"/>
                </p14:xfrm>
              </p:contentPart>
            </mc:Choice>
            <mc:Fallback xmlns="">
              <p:pic>
                <p:nvPicPr>
                  <p:cNvPr id="33" name="Ink 32"/>
                </p:nvPicPr>
                <p:blipFill>
                  <a:blip r:embed="rId137"/>
                </p:blipFill>
                <p:spPr>
                  <a:xfrm>
                    <a:off x="5914011" y="3900217"/>
                    <a:ext cx="372600" cy="26532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34" name="Ink 33"/>
                  <p14:cNvContentPartPr/>
                  <p14:nvPr/>
                </p14:nvContentPartPr>
                <p14:xfrm>
                  <a:off x="5850651" y="3732817"/>
                  <a:ext cx="519120" cy="408240"/>
                </p14:xfrm>
              </p:contentPart>
            </mc:Choice>
            <mc:Fallback xmlns="">
              <p:pic>
                <p:nvPicPr>
                  <p:cNvPr id="34" name="Ink 33"/>
                </p:nvPicPr>
                <p:blipFill>
                  <a:blip r:embed="rId139"/>
                </p:blipFill>
                <p:spPr>
                  <a:xfrm>
                    <a:off x="5850651" y="3732817"/>
                    <a:ext cx="519120" cy="40824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35" name="Ink 34"/>
                  <p14:cNvContentPartPr/>
                  <p14:nvPr/>
                </p14:nvContentPartPr>
                <p14:xfrm>
                  <a:off x="5806731" y="3859177"/>
                  <a:ext cx="481680" cy="297000"/>
                </p14:xfrm>
              </p:contentPart>
            </mc:Choice>
            <mc:Fallback xmlns="">
              <p:pic>
                <p:nvPicPr>
                  <p:cNvPr id="35" name="Ink 34"/>
                </p:nvPicPr>
                <p:blipFill>
                  <a:blip r:embed="rId141"/>
                </p:blipFill>
                <p:spPr>
                  <a:xfrm>
                    <a:off x="5806731" y="3859177"/>
                    <a:ext cx="481680" cy="297000"/>
                  </a:xfrm>
                  <a:prstGeom prst="rect"/>
                </p:spPr>
              </p:pic>
            </mc:Fallback>
          </mc:AlternateContent>
        </p:grpSp>
        <mc:AlternateContent xmlns:mc="http://schemas.openxmlformats.org/markup-compatibility/2006" xmlns:p14="http://schemas.microsoft.com/office/powerpoint/2010/main">
          <mc:Choice Requires="p14">
            <p:contentPart r:id="rId142" p14:bwMode="auto">
              <p14:nvContentPartPr>
                <p14:cNvPr id="13" name="Ink 12"/>
                <p14:cNvContentPartPr/>
                <p14:nvPr/>
              </p14:nvContentPartPr>
              <p14:xfrm>
                <a:off x="6482091" y="2216857"/>
                <a:ext cx="324360" cy="262800"/>
              </p14:xfrm>
            </p:contentPart>
          </mc:Choice>
          <mc:Fallback xmlns="">
            <p:pic>
              <p:nvPicPr>
                <p:cNvPr id="13" name="Ink 12"/>
              </p:nvPicPr>
              <p:blipFill>
                <a:blip r:embed="rId143"/>
              </p:blipFill>
              <p:spPr>
                <a:xfrm>
                  <a:off x="6482091" y="2216857"/>
                  <a:ext cx="324360" cy="2628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 name="Ink 13"/>
                <p14:cNvContentPartPr/>
                <p14:nvPr/>
              </p14:nvContentPartPr>
              <p14:xfrm>
                <a:off x="6657771" y="1208857"/>
                <a:ext cx="381240" cy="824760"/>
              </p14:xfrm>
            </p:contentPart>
          </mc:Choice>
          <mc:Fallback xmlns="">
            <p:pic>
              <p:nvPicPr>
                <p:cNvPr id="14" name="Ink 13"/>
              </p:nvPicPr>
              <p:blipFill>
                <a:blip r:embed="rId145"/>
              </p:blipFill>
              <p:spPr>
                <a:xfrm>
                  <a:off x="6657771" y="1208857"/>
                  <a:ext cx="381240" cy="82476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5" name="Ink 14"/>
                <p14:cNvContentPartPr/>
                <p14:nvPr/>
              </p14:nvContentPartPr>
              <p14:xfrm>
                <a:off x="6936411" y="1190497"/>
                <a:ext cx="280440" cy="980280"/>
              </p14:xfrm>
            </p:contentPart>
          </mc:Choice>
          <mc:Fallback xmlns="">
            <p:pic>
              <p:nvPicPr>
                <p:cNvPr id="15" name="Ink 14"/>
              </p:nvPicPr>
              <p:blipFill>
                <a:blip r:embed="rId147"/>
              </p:blipFill>
              <p:spPr>
                <a:xfrm>
                  <a:off x="6936411" y="1190497"/>
                  <a:ext cx="280440" cy="980280"/>
                </a:xfrm>
                <a:prstGeom prst="rect"/>
              </p:spPr>
            </p:pic>
          </mc:Fallback>
        </mc:AlternateContent>
        <p:grpSp>
          <p:nvGrpSpPr>
            <p:cNvPr id="16" name="Group 15"/>
            <p:cNvGrpSpPr/>
            <p:nvPr/>
          </p:nvGrpSpPr>
          <p:grpSpPr>
            <a:xfrm>
              <a:off x="7399731" y="1344937"/>
              <a:ext cx="903240" cy="1770480"/>
              <a:chOff x="7399731" y="1344937"/>
              <a:chExt cx="903240" cy="1770480"/>
            </a:xfrm>
          </p:grpSpPr>
          <mc:AlternateContent xmlns:mc="http://schemas.openxmlformats.org/markup-compatibility/2006" xmlns:p14="http://schemas.microsoft.com/office/powerpoint/2010/main">
            <mc:Choice Requires="p14">
              <p:contentPart r:id="rId148" p14:bwMode="auto">
                <p14:nvContentPartPr>
                  <p14:cNvPr id="23" name="Ink 22"/>
                  <p14:cNvContentPartPr/>
                  <p14:nvPr/>
                </p14:nvContentPartPr>
                <p14:xfrm>
                  <a:off x="7399731" y="1344937"/>
                  <a:ext cx="282960" cy="861840"/>
                </p14:xfrm>
              </p:contentPart>
            </mc:Choice>
            <mc:Fallback xmlns="">
              <p:pic>
                <p:nvPicPr>
                  <p:cNvPr id="23" name="Ink 22"/>
                </p:nvPicPr>
                <p:blipFill>
                  <a:blip r:embed="rId149"/>
                </p:blipFill>
                <p:spPr>
                  <a:xfrm>
                    <a:off x="7399731" y="1344937"/>
                    <a:ext cx="282960" cy="86184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24" name="Ink 23"/>
                  <p14:cNvContentPartPr/>
                  <p14:nvPr/>
                </p14:nvContentPartPr>
                <p14:xfrm>
                  <a:off x="7960611" y="1490017"/>
                  <a:ext cx="342360" cy="828000"/>
                </p14:xfrm>
              </p:contentPart>
            </mc:Choice>
            <mc:Fallback xmlns="">
              <p:pic>
                <p:nvPicPr>
                  <p:cNvPr id="24" name="Ink 23"/>
                </p:nvPicPr>
                <p:blipFill>
                  <a:blip r:embed="rId151"/>
                </p:blipFill>
                <p:spPr>
                  <a:xfrm>
                    <a:off x="7960611" y="1490017"/>
                    <a:ext cx="342360" cy="8280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25" name="Ink 24"/>
                  <p14:cNvContentPartPr/>
                  <p14:nvPr/>
                </p14:nvContentPartPr>
                <p14:xfrm>
                  <a:off x="7843611" y="1531417"/>
                  <a:ext cx="438480" cy="1455480"/>
                </p14:xfrm>
              </p:contentPart>
            </mc:Choice>
            <mc:Fallback xmlns="">
              <p:pic>
                <p:nvPicPr>
                  <p:cNvPr id="25" name="Ink 24"/>
                </p:nvPicPr>
                <p:blipFill>
                  <a:blip r:embed="rId153"/>
                </p:blipFill>
                <p:spPr>
                  <a:xfrm>
                    <a:off x="7843611" y="1531417"/>
                    <a:ext cx="438480" cy="145548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26" name="Ink 25"/>
                  <p14:cNvContentPartPr/>
                  <p14:nvPr/>
                </p14:nvContentPartPr>
                <p14:xfrm>
                  <a:off x="7849371" y="2843617"/>
                  <a:ext cx="135000" cy="271800"/>
                </p14:xfrm>
              </p:contentPart>
            </mc:Choice>
            <mc:Fallback xmlns="">
              <p:pic>
                <p:nvPicPr>
                  <p:cNvPr id="26" name="Ink 25"/>
                </p:nvPicPr>
                <p:blipFill>
                  <a:blip r:embed="rId155"/>
                </p:blipFill>
                <p:spPr>
                  <a:xfrm>
                    <a:off x="7849371" y="2843617"/>
                    <a:ext cx="135000" cy="27180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27" name="Ink 26"/>
                  <p14:cNvContentPartPr/>
                  <p14:nvPr/>
                </p14:nvContentPartPr>
                <p14:xfrm>
                  <a:off x="7867011" y="1636897"/>
                  <a:ext cx="314640" cy="1441080"/>
                </p14:xfrm>
              </p:contentPart>
            </mc:Choice>
            <mc:Fallback xmlns="">
              <p:pic>
                <p:nvPicPr>
                  <p:cNvPr id="27" name="Ink 26"/>
                </p:nvPicPr>
                <p:blipFill>
                  <a:blip r:embed="rId157"/>
                </p:blipFill>
                <p:spPr>
                  <a:xfrm>
                    <a:off x="7867011" y="1636897"/>
                    <a:ext cx="314640" cy="1441080"/>
                  </a:xfrm>
                  <a:prstGeom prst="rect"/>
                </p:spPr>
              </p:pic>
            </mc:Fallback>
          </mc:AlternateContent>
        </p:grpSp>
        <p:grpSp>
          <p:nvGrpSpPr>
            <p:cNvPr id="17" name="Group 16"/>
            <p:cNvGrpSpPr/>
            <p:nvPr/>
          </p:nvGrpSpPr>
          <p:grpSpPr>
            <a:xfrm>
              <a:off x="278211" y="305257"/>
              <a:ext cx="3431880" cy="3142800"/>
              <a:chOff x="278211" y="305257"/>
              <a:chExt cx="3431880" cy="3142800"/>
            </a:xfrm>
          </p:grpSpPr>
          <mc:AlternateContent xmlns:mc="http://schemas.openxmlformats.org/markup-compatibility/2006" xmlns:p14="http://schemas.microsoft.com/office/powerpoint/2010/main">
            <mc:Choice Requires="p14">
              <p:contentPart r:id="rId158" p14:bwMode="auto">
                <p14:nvContentPartPr>
                  <p14:cNvPr id="18" name="Ink 17"/>
                  <p14:cNvContentPartPr/>
                  <p14:nvPr/>
                </p14:nvContentPartPr>
                <p14:xfrm>
                  <a:off x="1810011" y="2095897"/>
                  <a:ext cx="357480" cy="1352160"/>
                </p14:xfrm>
              </p:contentPart>
            </mc:Choice>
            <mc:Fallback xmlns="">
              <p:pic>
                <p:nvPicPr>
                  <p:cNvPr id="18" name="Ink 17"/>
                </p:nvPicPr>
                <p:blipFill>
                  <a:blip r:embed="rId159"/>
                </p:blipFill>
                <p:spPr>
                  <a:xfrm>
                    <a:off x="1810011" y="2095897"/>
                    <a:ext cx="357480" cy="135216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9" name="Ink 18"/>
                  <p14:cNvContentPartPr/>
                  <p14:nvPr/>
                </p14:nvContentPartPr>
                <p14:xfrm>
                  <a:off x="2739891" y="1560577"/>
                  <a:ext cx="324000" cy="709560"/>
                </p14:xfrm>
              </p:contentPart>
            </mc:Choice>
            <mc:Fallback xmlns="">
              <p:pic>
                <p:nvPicPr>
                  <p:cNvPr id="19" name="Ink 18"/>
                </p:nvPicPr>
                <p:blipFill>
                  <a:blip r:embed="rId161"/>
                </p:blipFill>
                <p:spPr>
                  <a:xfrm>
                    <a:off x="2739891" y="1560577"/>
                    <a:ext cx="324000" cy="70956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20" name="Ink 19"/>
                  <p14:cNvContentPartPr/>
                  <p14:nvPr/>
                </p14:nvContentPartPr>
                <p14:xfrm>
                  <a:off x="3175851" y="1416577"/>
                  <a:ext cx="226800" cy="1669680"/>
                </p14:xfrm>
              </p:contentPart>
            </mc:Choice>
            <mc:Fallback xmlns="">
              <p:pic>
                <p:nvPicPr>
                  <p:cNvPr id="20" name="Ink 19"/>
                </p:nvPicPr>
                <p:blipFill>
                  <a:blip r:embed="rId163"/>
                </p:blipFill>
                <p:spPr>
                  <a:xfrm>
                    <a:off x="3175851" y="1416577"/>
                    <a:ext cx="226800" cy="166968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21" name="Ink 20"/>
                  <p14:cNvContentPartPr/>
                  <p14:nvPr/>
                </p14:nvContentPartPr>
                <p14:xfrm>
                  <a:off x="3692451" y="1817257"/>
                  <a:ext cx="17640" cy="393840"/>
                </p14:xfrm>
              </p:contentPart>
            </mc:Choice>
            <mc:Fallback xmlns="">
              <p:pic>
                <p:nvPicPr>
                  <p:cNvPr id="21" name="Ink 20"/>
                </p:nvPicPr>
                <p:blipFill>
                  <a:blip r:embed="rId165"/>
                </p:blipFill>
                <p:spPr>
                  <a:xfrm>
                    <a:off x="3692451" y="1817257"/>
                    <a:ext cx="17640" cy="39384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22" name="Ink 21"/>
                  <p14:cNvContentPartPr/>
                  <p14:nvPr/>
                </p14:nvContentPartPr>
                <p14:xfrm>
                  <a:off x="278211" y="305257"/>
                  <a:ext cx="3048480" cy="1008000"/>
                </p14:xfrm>
              </p:contentPart>
            </mc:Choice>
            <mc:Fallback xmlns="">
              <p:pic>
                <p:nvPicPr>
                  <p:cNvPr id="22" name="Ink 21"/>
                </p:nvPicPr>
                <p:blipFill>
                  <a:blip r:embed="rId167"/>
                </p:blipFill>
                <p:spPr>
                  <a:xfrm>
                    <a:off x="278211" y="305257"/>
                    <a:ext cx="3048480" cy="1008000"/>
                  </a:xfrm>
                  <a:prstGeom prst="rect"/>
                </p:spPr>
              </p:pic>
            </mc:Fallback>
          </mc:AlternateContent>
        </p:grpSp>
      </p:gr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xfrm>
            <a:off x="1398275" y="602917"/>
            <a:ext cx="547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2"/>
                </a:solidFill>
              </a:rPr>
              <a:t>Need For Garbage Collection </a:t>
            </a:r>
            <a:endParaRPr dirty="0">
              <a:solidFill>
                <a:schemeClr val="tx2"/>
              </a:solidFill>
            </a:endParaRPr>
          </a:p>
        </p:txBody>
      </p:sp>
      <p:sp>
        <p:nvSpPr>
          <p:cNvPr id="4" name="Content Placeholder 2"/>
          <p:cNvSpPr>
            <a:spLocks noGrp="1"/>
          </p:cNvSpPr>
          <p:nvPr>
            <p:ph type="body" idx="1"/>
          </p:nvPr>
        </p:nvSpPr>
        <p:spPr>
          <a:xfrm>
            <a:off x="1090612" y="1031594"/>
            <a:ext cx="7049976" cy="4462898"/>
          </a:xfrm>
        </p:spPr>
        <p:txBody>
          <a:bodyPr vert="horz" lIns="91440" tIns="45720" rIns="91440" bIns="45720" rtlCol="0" anchor="t">
            <a:noAutofit/>
          </a:bodyPr>
          <a:lstStyle/>
          <a:p>
            <a:r>
              <a:rPr lang="en-US" sz="1800" b="1" dirty="0">
                <a:ea typeface="+mn-lt"/>
                <a:cs typeface="+mn-lt"/>
              </a:rPr>
              <a:t>The waste humans generate waste has been detrimental to our environment for quite some time now. Humans are generating too much trash and cannot deal with it in a sustainable way. Waste that is not biodegradable and cannot be properly be recycled is filling our oceans and landfills. Let’s take plastic waste as an example. A recent study found that of the 6.3 billion metric tons of plastic waste that has been produced,</a:t>
            </a:r>
            <a:r>
              <a:rPr lang="en-US" sz="1800" b="1" dirty="0">
                <a:solidFill>
                  <a:schemeClr val="tx1"/>
                </a:solidFill>
                <a:ea typeface="+mn-lt"/>
                <a:cs typeface="+mn-lt"/>
              </a:rPr>
              <a:t> </a:t>
            </a:r>
            <a:r>
              <a:rPr lang="en-US" sz="1800" b="1" u="sng" dirty="0">
                <a:solidFill>
                  <a:schemeClr val="tx1"/>
                </a:solidFill>
                <a:ea typeface="+mn-lt"/>
                <a:cs typeface="+mn-lt"/>
                <a:hlinkClick r:id="rId1"/>
              </a:rPr>
              <a:t>only 9% of that plastic waste had been recycled</a:t>
            </a:r>
            <a:r>
              <a:rPr lang="en-US" sz="1800" b="1" dirty="0">
                <a:solidFill>
                  <a:schemeClr val="tx1"/>
                </a:solidFill>
                <a:ea typeface="+mn-lt"/>
                <a:cs typeface="+mn-lt"/>
              </a:rPr>
              <a:t>.</a:t>
            </a:r>
            <a:endParaRPr lang="en-US" sz="1800" b="1" dirty="0">
              <a:solidFill>
                <a:schemeClr val="tx1"/>
              </a:solidFill>
              <a:cs typeface="Calibri" panose="020F0502020204030204"/>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8" name="TextBox 7"/>
          <p:cNvSpPr txBox="1"/>
          <p:nvPr/>
        </p:nvSpPr>
        <p:spPr>
          <a:xfrm>
            <a:off x="639270" y="534074"/>
            <a:ext cx="3374379" cy="646331"/>
          </a:xfrm>
          <a:prstGeom prst="rect">
            <a:avLst/>
          </a:prstGeom>
          <a:noFill/>
        </p:spPr>
        <p:txBody>
          <a:bodyPr wrap="square" rtlCol="0">
            <a:spAutoFit/>
          </a:bodyPr>
          <a:lstStyle/>
          <a:p>
            <a:r>
              <a:rPr lang="en-US" sz="1800" b="1" dirty="0">
                <a:solidFill>
                  <a:schemeClr val="tx2"/>
                </a:solidFill>
              </a:rPr>
              <a:t>FEATURES OF A SMART WASTE MANAGEMENT APP</a:t>
            </a:r>
            <a:endParaRPr lang="en-IN" sz="1800" b="1" dirty="0">
              <a:solidFill>
                <a:schemeClr val="tx2"/>
              </a:solidFill>
            </a:endParaRPr>
          </a:p>
        </p:txBody>
      </p:sp>
      <p:sp>
        <p:nvSpPr>
          <p:cNvPr id="10" name="TextBox 9"/>
          <p:cNvSpPr txBox="1"/>
          <p:nvPr/>
        </p:nvSpPr>
        <p:spPr>
          <a:xfrm>
            <a:off x="732328" y="1265775"/>
            <a:ext cx="3188261" cy="3476625"/>
          </a:xfrm>
          <a:prstGeom prst="rect">
            <a:avLst/>
          </a:prstGeom>
          <a:noFill/>
        </p:spPr>
        <p:txBody>
          <a:bodyPr wrap="square">
            <a:spAutoFit/>
          </a:bodyPr>
          <a:lstStyle/>
          <a:p>
            <a:pPr algn="l">
              <a:buFont typeface="Arial" panose="020B0604020202020204" pitchFamily="34" charset="0"/>
              <a:buChar char="•"/>
            </a:pPr>
            <a:r>
              <a:rPr lang="en-US" sz="2000" b="1" i="0" dirty="0">
                <a:solidFill>
                  <a:srgbClr val="4C4C4C"/>
                </a:solidFill>
                <a:effectLst/>
                <a:latin typeface="Times New Roman" panose="02020603050405020304" charset="0"/>
                <a:cs typeface="Times New Roman" panose="02020603050405020304" charset="0"/>
              </a:rPr>
              <a:t>See all the bins on the map</a:t>
            </a: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1" i="0" dirty="0">
                <a:solidFill>
                  <a:srgbClr val="4C4C4C"/>
                </a:solidFill>
                <a:effectLst/>
                <a:latin typeface="Times New Roman" panose="02020603050405020304" charset="0"/>
                <a:cs typeface="Times New Roman" panose="02020603050405020304" charset="0"/>
              </a:rPr>
              <a:t>Find nearest available bin</a:t>
            </a: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1" i="0" dirty="0">
                <a:solidFill>
                  <a:srgbClr val="4C4C4C"/>
                </a:solidFill>
                <a:effectLst/>
                <a:latin typeface="Times New Roman" panose="02020603050405020304" charset="0"/>
                <a:cs typeface="Times New Roman" panose="02020603050405020304" charset="0"/>
              </a:rPr>
              <a:t>See how full is the bin</a:t>
            </a: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1" i="0" dirty="0">
                <a:solidFill>
                  <a:srgbClr val="4C4C4C"/>
                </a:solidFill>
                <a:effectLst/>
                <a:latin typeface="Times New Roman" panose="02020603050405020304" charset="0"/>
                <a:cs typeface="Times New Roman" panose="02020603050405020304" charset="0"/>
              </a:rPr>
              <a:t>Discover the shortest route to the bin</a:t>
            </a: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i="0" dirty="0">
              <a:solidFill>
                <a:srgbClr val="4C4C4C"/>
              </a:solidFill>
              <a:effectLst/>
              <a:latin typeface="Times New Roman" panose="02020603050405020304" charset="0"/>
              <a:cs typeface="Times New Roman" panose="02020603050405020304" charset="0"/>
            </a:endParaRPr>
          </a:p>
          <a:p>
            <a:pPr lvl="1">
              <a:buFont typeface="Arial" panose="020B0604020202020204" pitchFamily="34" charset="0"/>
              <a:buChar char="•"/>
            </a:pPr>
            <a:r>
              <a:rPr lang="en-US" sz="2000" b="1" dirty="0">
                <a:solidFill>
                  <a:srgbClr val="4C4C4C"/>
                </a:solidFill>
                <a:effectLst/>
                <a:latin typeface="Times New Roman" panose="02020603050405020304" charset="0"/>
                <a:cs typeface="Times New Roman" panose="02020603050405020304" charset="0"/>
                <a:sym typeface="+mn-ea"/>
              </a:rPr>
              <a:t>User informs about t</a:t>
            </a:r>
            <a:r>
              <a:rPr lang="en-US" sz="2000" b="1" dirty="0">
                <a:solidFill>
                  <a:srgbClr val="4C4C4C"/>
                </a:solidFill>
                <a:latin typeface="Times New Roman" panose="02020603050405020304" charset="0"/>
                <a:cs typeface="Times New Roman" panose="02020603050405020304" charset="0"/>
                <a:sym typeface="+mn-ea"/>
              </a:rPr>
              <a:t>he bin</a:t>
            </a:r>
            <a:endParaRPr lang="en-US" sz="2000" b="1" i="0" dirty="0">
              <a:solidFill>
                <a:srgbClr val="4C4C4C"/>
              </a:solidFill>
              <a:effectLst/>
              <a:latin typeface="Times New Roman" panose="02020603050405020304" charset="0"/>
              <a:cs typeface="Times New Roman" panose="02020603050405020304" charset="0"/>
            </a:endParaRPr>
          </a:p>
        </p:txBody>
      </p:sp>
      <p:sp>
        <p:nvSpPr>
          <p:cNvPr id="11" name="TextBox 10"/>
          <p:cNvSpPr txBox="1"/>
          <p:nvPr/>
        </p:nvSpPr>
        <p:spPr>
          <a:xfrm>
            <a:off x="5141139" y="1265511"/>
            <a:ext cx="3188261" cy="3476625"/>
          </a:xfrm>
          <a:prstGeom prst="rect">
            <a:avLst/>
          </a:prstGeom>
          <a:noFill/>
        </p:spPr>
        <p:txBody>
          <a:bodyPr wrap="square">
            <a:spAutoFit/>
          </a:bodyPr>
          <a:lstStyle/>
          <a:p>
            <a:pPr algn="l">
              <a:buFont typeface="Arial" panose="020B0604020202020204" pitchFamily="34" charset="0"/>
              <a:buChar char="•"/>
            </a:pPr>
            <a:r>
              <a:rPr lang="en-US" sz="2000" b="1" dirty="0">
                <a:solidFill>
                  <a:srgbClr val="4C4C4C"/>
                </a:solidFill>
                <a:latin typeface="Times New Roman" panose="02020603050405020304" charset="0"/>
                <a:cs typeface="Times New Roman" panose="02020603050405020304" charset="0"/>
              </a:rPr>
              <a:t>Current location is visible</a:t>
            </a:r>
            <a:endParaRPr lang="en-US" sz="2000" b="1" dirty="0">
              <a:solidFill>
                <a:srgbClr val="4C4C4C"/>
              </a:solidFill>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i="0" dirty="0">
              <a:solidFill>
                <a:srgbClr val="4C4C4C"/>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1" dirty="0">
                <a:solidFill>
                  <a:srgbClr val="4C4C4C"/>
                </a:solidFill>
                <a:latin typeface="Times New Roman" panose="02020603050405020304" charset="0"/>
                <a:cs typeface="Times New Roman" panose="02020603050405020304" charset="0"/>
              </a:rPr>
              <a:t>Garbage Collector can view the live location and nearest garbage collector comes for collection.</a:t>
            </a:r>
            <a:endParaRPr lang="en-US" sz="2000" b="1" dirty="0">
              <a:solidFill>
                <a:srgbClr val="4C4C4C"/>
              </a:solidFill>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dirty="0">
              <a:solidFill>
                <a:srgbClr val="4C4C4C"/>
              </a:solidFill>
              <a:latin typeface="Times New Roman" panose="02020603050405020304" charset="0"/>
              <a:cs typeface="Times New Roman" panose="02020603050405020304" charset="0"/>
            </a:endParaRPr>
          </a:p>
          <a:p>
            <a:pPr algn="l">
              <a:buFont typeface="Arial" panose="020B0604020202020204" pitchFamily="34" charset="0"/>
              <a:buChar char="•"/>
            </a:pPr>
            <a:r>
              <a:rPr lang="en-US" sz="2000" b="1" i="0" dirty="0">
                <a:solidFill>
                  <a:srgbClr val="4C4C4C"/>
                </a:solidFill>
                <a:effectLst/>
                <a:latin typeface="Times New Roman" panose="02020603050405020304" charset="0"/>
                <a:cs typeface="Times New Roman" panose="02020603050405020304" charset="0"/>
              </a:rPr>
              <a:t>Users can raise </a:t>
            </a:r>
            <a:r>
              <a:rPr lang="en-US" sz="2000" b="1" dirty="0">
                <a:solidFill>
                  <a:srgbClr val="4C4C4C"/>
                </a:solidFill>
                <a:latin typeface="Times New Roman" panose="02020603050405020304" charset="0"/>
                <a:cs typeface="Times New Roman" panose="02020603050405020304" charset="0"/>
              </a:rPr>
              <a:t>complaints</a:t>
            </a:r>
            <a:endParaRPr lang="en-US" sz="2000" b="1" dirty="0">
              <a:solidFill>
                <a:srgbClr val="4C4C4C"/>
              </a:solidFill>
              <a:latin typeface="Times New Roman" panose="02020603050405020304" charset="0"/>
              <a:cs typeface="Times New Roman" panose="02020603050405020304" charset="0"/>
            </a:endParaRPr>
          </a:p>
          <a:p>
            <a:pPr algn="l">
              <a:buFont typeface="Arial" panose="020B0604020202020204" pitchFamily="34" charset="0"/>
              <a:buChar char="•"/>
            </a:pPr>
            <a:endParaRPr lang="en-US" sz="2000" b="1" dirty="0">
              <a:solidFill>
                <a:srgbClr val="4C4C4C"/>
              </a:solidFill>
              <a:latin typeface="Times New Roman" panose="02020603050405020304" charset="0"/>
              <a:cs typeface="Times New Roman" panose="02020603050405020304" charset="0"/>
            </a:endParaRPr>
          </a:p>
          <a:p>
            <a:pPr algn="l">
              <a:buFont typeface="Arial" panose="020B0604020202020204" pitchFamily="34" charset="0"/>
              <a:buChar char="•"/>
            </a:pPr>
            <a:r>
              <a:rPr lang="en-US" sz="2000" b="1" i="0" dirty="0">
                <a:solidFill>
                  <a:srgbClr val="4C4C4C"/>
                </a:solidFill>
                <a:effectLst/>
                <a:latin typeface="Times New Roman" panose="02020603050405020304" charset="0"/>
                <a:cs typeface="Times New Roman" panose="02020603050405020304" charset="0"/>
              </a:rPr>
              <a:t>Complaint</a:t>
            </a:r>
            <a:r>
              <a:rPr lang="en-US" sz="2000" b="1" dirty="0">
                <a:solidFill>
                  <a:srgbClr val="4C4C4C"/>
                </a:solidFill>
                <a:latin typeface="Times New Roman" panose="02020603050405020304" charset="0"/>
                <a:cs typeface="Times New Roman" panose="02020603050405020304" charset="0"/>
              </a:rPr>
              <a:t>s are received to us and we do the needful</a:t>
            </a:r>
            <a:endParaRPr lang="en-US" sz="2000" b="1" i="0" dirty="0">
              <a:solidFill>
                <a:srgbClr val="4C4C4C"/>
              </a:solidFill>
              <a:effectLst/>
              <a:latin typeface="Times New Roman" panose="02020603050405020304" charset="0"/>
              <a:cs typeface="Times New Roman" panose="02020603050405020304" charset="0"/>
            </a:endParaRPr>
          </a:p>
        </p:txBody>
      </p:sp>
      <p:sp>
        <p:nvSpPr>
          <p:cNvPr id="12" name="TextBox 11"/>
          <p:cNvSpPr txBox="1"/>
          <p:nvPr/>
        </p:nvSpPr>
        <p:spPr>
          <a:xfrm>
            <a:off x="4955021" y="619444"/>
            <a:ext cx="3374379" cy="646331"/>
          </a:xfrm>
          <a:prstGeom prst="rect">
            <a:avLst/>
          </a:prstGeom>
          <a:noFill/>
        </p:spPr>
        <p:txBody>
          <a:bodyPr wrap="square" rtlCol="0">
            <a:spAutoFit/>
          </a:bodyPr>
          <a:lstStyle/>
          <a:p>
            <a:r>
              <a:rPr lang="en-US" sz="1800" b="1" dirty="0">
                <a:solidFill>
                  <a:schemeClr val="tx2"/>
                </a:solidFill>
              </a:rPr>
              <a:t>FEATURES OF OUR SMART WASTE MANAGEMENT APP</a:t>
            </a:r>
            <a:endParaRPr lang="en-IN" sz="1800" b="1" dirty="0">
              <a:solidFill>
                <a:schemeClr val="tx2"/>
              </a:solidFil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2" name="TextBox 1"/>
          <p:cNvSpPr txBox="1"/>
          <p:nvPr/>
        </p:nvSpPr>
        <p:spPr>
          <a:xfrm>
            <a:off x="2440983" y="1549832"/>
            <a:ext cx="4432515" cy="1569660"/>
          </a:xfrm>
          <a:prstGeom prst="rect">
            <a:avLst/>
          </a:prstGeom>
          <a:noFill/>
        </p:spPr>
        <p:txBody>
          <a:bodyPr wrap="square" rtlCol="0">
            <a:spAutoFit/>
          </a:bodyPr>
          <a:lstStyle/>
          <a:p>
            <a:r>
              <a:rPr lang="en-US" sz="4800" dirty="0">
                <a:solidFill>
                  <a:schemeClr val="tx2">
                    <a:lumMod val="75000"/>
                  </a:schemeClr>
                </a:solidFill>
                <a:latin typeface="Arial Rounded MT Bold" panose="020F0704030504030204" pitchFamily="34" charset="0"/>
              </a:rPr>
              <a:t>WORKING OF</a:t>
            </a:r>
            <a:endParaRPr lang="en-US" sz="4800" dirty="0">
              <a:solidFill>
                <a:schemeClr val="tx2">
                  <a:lumMod val="75000"/>
                </a:schemeClr>
              </a:solidFill>
              <a:latin typeface="Arial Rounded MT Bold" panose="020F0704030504030204" pitchFamily="34" charset="0"/>
            </a:endParaRPr>
          </a:p>
          <a:p>
            <a:r>
              <a:rPr lang="en-US" sz="4800" dirty="0">
                <a:solidFill>
                  <a:schemeClr val="tx2">
                    <a:lumMod val="75000"/>
                  </a:schemeClr>
                </a:solidFill>
                <a:latin typeface="Arial Rounded MT Bold" panose="020F0704030504030204" pitchFamily="34" charset="0"/>
              </a:rPr>
              <a:t>GAADI WALA</a:t>
            </a:r>
            <a:endParaRPr lang="en-IN" sz="4800" dirty="0">
              <a:solidFill>
                <a:schemeClr val="tx2">
                  <a:lumMod val="75000"/>
                </a:schemeClr>
              </a:solidFill>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r:id="rId1" p14:bwMode="auto">
            <p14:nvContentPartPr>
              <p14:cNvPr id="32" name="Ink 31"/>
              <p14:cNvContentPartPr/>
              <p14:nvPr/>
            </p14:nvContentPartPr>
            <p14:xfrm>
              <a:off x="2037418" y="821319"/>
              <a:ext cx="4889160" cy="570960"/>
            </p14:xfrm>
          </p:contentPart>
        </mc:Choice>
        <mc:Fallback xmlns="">
          <p:pic>
            <p:nvPicPr>
              <p:cNvPr id="32" name="Ink 31"/>
            </p:nvPicPr>
            <p:blipFill>
              <a:blip r:embed="rId2"/>
            </p:blipFill>
            <p:spPr>
              <a:xfrm>
                <a:off x="2037418" y="821319"/>
                <a:ext cx="4889160" cy="5709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3" name="Ink 32"/>
              <p14:cNvContentPartPr/>
              <p14:nvPr/>
            </p14:nvContentPartPr>
            <p14:xfrm>
              <a:off x="2097538" y="3154119"/>
              <a:ext cx="4399920" cy="578160"/>
            </p14:xfrm>
          </p:contentPart>
        </mc:Choice>
        <mc:Fallback xmlns="">
          <p:pic>
            <p:nvPicPr>
              <p:cNvPr id="33" name="Ink 32"/>
            </p:nvPicPr>
            <p:blipFill>
              <a:blip r:embed="rId4"/>
            </p:blipFill>
            <p:spPr>
              <a:xfrm>
                <a:off x="2097538" y="3154119"/>
                <a:ext cx="4399920" cy="578160"/>
              </a:xfrm>
              <a:prstGeom prst="rect"/>
            </p:spPr>
          </p:pic>
        </mc:Fallback>
      </mc:AlternateContent>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130547" y="716402"/>
            <a:ext cx="2301716" cy="3826144"/>
          </a:xfrm>
          <a:prstGeom prst="rect">
            <a:avLst/>
          </a:prstGeom>
        </p:spPr>
      </p:pic>
      <p:sp>
        <p:nvSpPr>
          <p:cNvPr id="11" name="TextBox 10"/>
          <p:cNvSpPr txBox="1"/>
          <p:nvPr/>
        </p:nvSpPr>
        <p:spPr>
          <a:xfrm>
            <a:off x="4450694" y="516347"/>
            <a:ext cx="3789335" cy="400110"/>
          </a:xfrm>
          <a:prstGeom prst="rect">
            <a:avLst/>
          </a:prstGeom>
          <a:noFill/>
        </p:spPr>
        <p:txBody>
          <a:bodyPr wrap="square" rtlCol="0">
            <a:spAutoFit/>
          </a:bodyPr>
          <a:lstStyle/>
          <a:p>
            <a:r>
              <a:rPr lang="en-US" sz="2000" b="1" dirty="0">
                <a:solidFill>
                  <a:schemeClr val="tx2">
                    <a:lumMod val="75000"/>
                  </a:schemeClr>
                </a:solidFill>
                <a:latin typeface="Arial Rounded MT Bold" panose="020F0704030504030204" pitchFamily="34" charset="0"/>
              </a:rPr>
              <a:t>SPLASH SCREEN</a:t>
            </a:r>
            <a:endParaRPr lang="en-IN" sz="2000" b="1" dirty="0">
              <a:solidFill>
                <a:schemeClr val="tx2">
                  <a:lumMod val="75000"/>
                </a:schemeClr>
              </a:solidFill>
              <a:latin typeface="Arial Rounded MT Bold" panose="020F0704030504030204" pitchFamily="34" charset="0"/>
            </a:endParaRPr>
          </a:p>
        </p:txBody>
      </p:sp>
      <p:sp>
        <p:nvSpPr>
          <p:cNvPr id="12" name="TextBox 11"/>
          <p:cNvSpPr txBox="1"/>
          <p:nvPr/>
        </p:nvSpPr>
        <p:spPr>
          <a:xfrm>
            <a:off x="3432263" y="811261"/>
            <a:ext cx="5211196" cy="4247317"/>
          </a:xfrm>
          <a:prstGeom prst="rect">
            <a:avLst/>
          </a:prstGeom>
          <a:noFill/>
        </p:spPr>
        <p:txBody>
          <a:bodyPr wrap="square" rtlCol="0">
            <a:spAutoFit/>
          </a:bodyPr>
          <a:lstStyle/>
          <a:p>
            <a:r>
              <a:rPr lang="en-US" sz="1800" dirty="0" err="1">
                <a:solidFill>
                  <a:schemeClr val="accent2">
                    <a:lumMod val="75000"/>
                  </a:schemeClr>
                </a:solidFill>
                <a:latin typeface="Arial Rounded MT Bold" panose="020F0704030504030204" pitchFamily="34" charset="0"/>
              </a:rPr>
              <a:t>Gaadi</a:t>
            </a:r>
            <a:r>
              <a:rPr lang="en-US" sz="1800" dirty="0">
                <a:solidFill>
                  <a:schemeClr val="accent2">
                    <a:lumMod val="75000"/>
                  </a:schemeClr>
                </a:solidFill>
                <a:latin typeface="Arial Rounded MT Bold" panose="020F0704030504030204" pitchFamily="34" charset="0"/>
              </a:rPr>
              <a:t> Wala is an android application created to meet the needs of the users and maintain the hygiene and provide the users with a quick cleanup of the requested bins thus acting as a smart way of cleanup.</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r>
              <a:rPr lang="en-US" sz="1800" dirty="0">
                <a:solidFill>
                  <a:schemeClr val="accent2">
                    <a:lumMod val="75000"/>
                  </a:schemeClr>
                </a:solidFill>
                <a:latin typeface="Arial Rounded MT Bold" panose="020F0704030504030204" pitchFamily="34" charset="0"/>
              </a:rPr>
              <a:t>The splash screen consists of the </a:t>
            </a:r>
            <a:endParaRPr lang="en-US" sz="1800" dirty="0">
              <a:solidFill>
                <a:schemeClr val="accent2">
                  <a:lumMod val="75000"/>
                </a:schemeClr>
              </a:solidFill>
              <a:latin typeface="Arial Rounded MT Bold" panose="020F0704030504030204" pitchFamily="34" charset="0"/>
            </a:endParaRPr>
          </a:p>
          <a:p>
            <a:r>
              <a:rPr lang="en-US" sz="1800" b="1" dirty="0">
                <a:solidFill>
                  <a:schemeClr val="accent2">
                    <a:lumMod val="75000"/>
                  </a:schemeClr>
                </a:solidFill>
                <a:highlight>
                  <a:srgbClr val="00FFFF"/>
                </a:highlight>
                <a:latin typeface="Arial Rounded MT Bold" panose="020F0704030504030204" pitchFamily="34" charset="0"/>
              </a:rPr>
              <a:t>LOGO</a:t>
            </a:r>
            <a:r>
              <a:rPr lang="en-US" sz="1800" dirty="0">
                <a:solidFill>
                  <a:schemeClr val="accent2">
                    <a:lumMod val="75000"/>
                  </a:schemeClr>
                </a:solidFill>
                <a:latin typeface="Arial Rounded MT Bold" panose="020F0704030504030204" pitchFamily="34" charset="0"/>
              </a:rPr>
              <a:t> and the name </a:t>
            </a:r>
            <a:r>
              <a:rPr lang="en-US" sz="1800" b="1" dirty="0">
                <a:solidFill>
                  <a:schemeClr val="accent2">
                    <a:lumMod val="75000"/>
                  </a:schemeClr>
                </a:solidFill>
                <a:highlight>
                  <a:srgbClr val="00FFFF"/>
                </a:highlight>
                <a:latin typeface="Arial Rounded MT Bold" panose="020F0704030504030204" pitchFamily="34" charset="0"/>
              </a:rPr>
              <a:t>GAADI WALA </a:t>
            </a:r>
            <a:r>
              <a:rPr lang="en-US" sz="1800" dirty="0">
                <a:solidFill>
                  <a:schemeClr val="accent2">
                    <a:lumMod val="75000"/>
                  </a:schemeClr>
                </a:solidFill>
                <a:latin typeface="Arial Rounded MT Bold" panose="020F0704030504030204" pitchFamily="34" charset="0"/>
              </a:rPr>
              <a:t>is kept since it is user friendly and can be remembered.</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r>
              <a:rPr lang="en-US" sz="1800" dirty="0">
                <a:solidFill>
                  <a:schemeClr val="accent2">
                    <a:lumMod val="75000"/>
                  </a:schemeClr>
                </a:solidFill>
                <a:latin typeface="Arial Rounded MT Bold" panose="020F0704030504030204" pitchFamily="34" charset="0"/>
              </a:rPr>
              <a:t>The color scheme is green and all the pastel shades related with green so as to imply cleanliness and green environment </a:t>
            </a:r>
            <a:endParaRPr lang="en-US" sz="1800" dirty="0">
              <a:solidFill>
                <a:schemeClr val="accent2">
                  <a:lumMod val="75000"/>
                </a:schemeClr>
              </a:solidFill>
              <a:latin typeface="Arial Rounded MT Bold" panose="020F0704030504030204" pitchFamily="34" charset="0"/>
            </a:endParaRPr>
          </a:p>
          <a:p>
            <a:endParaRPr lang="en-IN" sz="1800" dirty="0">
              <a:solidFill>
                <a:schemeClr val="accent2">
                  <a:lumMod val="75000"/>
                </a:schemeClr>
              </a:solidFill>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r:id="rId2" p14:bwMode="auto">
            <p14:nvContentPartPr>
              <p14:cNvPr id="17" name="Ink 16"/>
              <p14:cNvContentPartPr/>
              <p14:nvPr/>
            </p14:nvContentPartPr>
            <p14:xfrm>
              <a:off x="4224778" y="673719"/>
              <a:ext cx="2538360" cy="118440"/>
            </p14:xfrm>
          </p:contentPart>
        </mc:Choice>
        <mc:Fallback xmlns="">
          <p:pic>
            <p:nvPicPr>
              <p:cNvPr id="17" name="Ink 16"/>
            </p:nvPicPr>
            <p:blipFill>
              <a:blip r:embed="rId3"/>
            </p:blipFill>
            <p:spPr>
              <a:xfrm>
                <a:off x="4224778" y="673719"/>
                <a:ext cx="2538360" cy="118440"/>
              </a:xfrm>
              <a:prstGeom prst="rect"/>
            </p:spPr>
          </p:pic>
        </mc:Fallback>
      </mc:AlternateContent>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51985" y="677520"/>
            <a:ext cx="5470200" cy="572700"/>
          </a:xfrm>
        </p:spPr>
        <p:txBody>
          <a:bodyPr/>
          <a:p>
            <a:r>
              <a:rPr lang="en-US"/>
              <a:t>Sign Up page details</a:t>
            </a:r>
            <a:endParaRPr lang="en-US"/>
          </a:p>
        </p:txBody>
      </p:sp>
      <p:sp>
        <p:nvSpPr>
          <p:cNvPr id="3" name="Text Placeholder 2"/>
          <p:cNvSpPr>
            <a:spLocks noGrp="1"/>
          </p:cNvSpPr>
          <p:nvPr>
            <p:ph type="body" idx="1"/>
          </p:nvPr>
        </p:nvSpPr>
        <p:spPr>
          <a:xfrm>
            <a:off x="3898900" y="1374775"/>
            <a:ext cx="4462780" cy="2961005"/>
          </a:xfrm>
        </p:spPr>
        <p:txBody>
          <a:bodyPr/>
          <a:p>
            <a:r>
              <a:rPr lang="en-US" sz="1400"/>
              <a:t>Landing page of the application (Sign Up page) is connected to firebase data given here is stored in firebase for user authention with username and password each and every field here is taken care of validation </a:t>
            </a:r>
            <a:endParaRPr lang="en-US" sz="1400"/>
          </a:p>
          <a:p>
            <a:endParaRPr lang="en-US"/>
          </a:p>
          <a:p>
            <a:endParaRPr lang="en-US"/>
          </a:p>
          <a:p>
            <a:r>
              <a:rPr lang="en-US" sz="1400"/>
              <a:t>Once after fillling details and clicked on create account a progress bar will be displayed and after the process is done user will be redirected to login page</a:t>
            </a:r>
            <a:endParaRPr lang="en-US" sz="1400"/>
          </a:p>
        </p:txBody>
      </p:sp>
      <p:pic>
        <p:nvPicPr>
          <p:cNvPr id="4" name="Picture 3"/>
          <p:cNvPicPr>
            <a:picLocks noChangeAspect="1"/>
          </p:cNvPicPr>
          <p:nvPr/>
        </p:nvPicPr>
        <p:blipFill>
          <a:blip r:embed="rId1"/>
          <a:srcRect t="5578" b="6269"/>
          <a:stretch>
            <a:fillRect/>
          </a:stretch>
        </p:blipFill>
        <p:spPr>
          <a:xfrm>
            <a:off x="1000125" y="327660"/>
            <a:ext cx="2767965" cy="429514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62780" y="688315"/>
            <a:ext cx="5470200" cy="572700"/>
          </a:xfrm>
        </p:spPr>
        <p:txBody>
          <a:bodyPr/>
          <a:p>
            <a:r>
              <a:rPr lang="en-US"/>
              <a:t>Login page details</a:t>
            </a:r>
            <a:endParaRPr lang="en-US"/>
          </a:p>
        </p:txBody>
      </p:sp>
      <p:sp>
        <p:nvSpPr>
          <p:cNvPr id="3" name="Text Placeholder 2"/>
          <p:cNvSpPr>
            <a:spLocks noGrp="1"/>
          </p:cNvSpPr>
          <p:nvPr>
            <p:ph type="body" idx="1"/>
          </p:nvPr>
        </p:nvSpPr>
        <p:spPr>
          <a:xfrm>
            <a:off x="3898900" y="1250315"/>
            <a:ext cx="4462780" cy="2961005"/>
          </a:xfrm>
        </p:spPr>
        <p:txBody>
          <a:bodyPr/>
          <a:p>
            <a:r>
              <a:rPr lang="en-US" sz="1400"/>
              <a:t>Login page if user has already registered to the application he/she can directly login with the credentials</a:t>
            </a:r>
            <a:endParaRPr lang="en-US" sz="1400"/>
          </a:p>
          <a:p>
            <a:endParaRPr lang="en-US"/>
          </a:p>
          <a:p>
            <a:r>
              <a:rPr lang="en-US" sz="1400"/>
              <a:t>Below there are navigation links to signup and for admin login</a:t>
            </a:r>
            <a:endParaRPr lang="en-US" sz="1400"/>
          </a:p>
          <a:p>
            <a:endParaRPr lang="en-US" sz="1400"/>
          </a:p>
          <a:p>
            <a:r>
              <a:rPr lang="en-US" sz="1400"/>
              <a:t>After loggin in user will be re directed to Homepage</a:t>
            </a:r>
            <a:endParaRPr lang="en-US" sz="1400"/>
          </a:p>
          <a:p>
            <a:endParaRPr lang="en-US" sz="1400"/>
          </a:p>
          <a:p>
            <a:r>
              <a:rPr lang="en-US" sz="1400" dirty="0">
                <a:solidFill>
                  <a:schemeClr val="tx1"/>
                </a:solidFill>
                <a:latin typeface="Arial Rounded MT Bold" panose="020F0704030504030204" pitchFamily="34" charset="0"/>
                <a:sym typeface="+mn-ea"/>
              </a:rPr>
              <a:t>Home page will be shown untill user logs out if user closes and comes again to application homepage will be still disolayed without loggin in</a:t>
            </a:r>
            <a:endParaRPr lang="en-US" sz="1400" dirty="0">
              <a:solidFill>
                <a:schemeClr val="tx1"/>
              </a:solidFill>
              <a:latin typeface="Arial Rounded MT Bold" panose="020F0704030504030204" pitchFamily="34" charset="0"/>
            </a:endParaRPr>
          </a:p>
          <a:p>
            <a:endParaRPr lang="en-US" sz="1400" dirty="0">
              <a:solidFill>
                <a:schemeClr val="tx1"/>
              </a:solidFill>
              <a:latin typeface="Arial Rounded MT Bold" panose="020F0704030504030204" pitchFamily="34" charset="0"/>
            </a:endParaRPr>
          </a:p>
        </p:txBody>
      </p:sp>
      <p:pic>
        <p:nvPicPr>
          <p:cNvPr id="5" name="Picture 4"/>
          <p:cNvPicPr>
            <a:picLocks noChangeAspect="1"/>
          </p:cNvPicPr>
          <p:nvPr/>
        </p:nvPicPr>
        <p:blipFill>
          <a:blip r:embed="rId1"/>
          <a:srcRect t="8221" r="-10876" b="11768"/>
          <a:stretch>
            <a:fillRect/>
          </a:stretch>
        </p:blipFill>
        <p:spPr>
          <a:xfrm>
            <a:off x="1335405" y="396240"/>
            <a:ext cx="2672080" cy="418084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127392" y="461075"/>
            <a:ext cx="2301716" cy="4221349"/>
          </a:xfrm>
          <a:prstGeom prst="rect">
            <a:avLst/>
          </a:prstGeom>
        </p:spPr>
      </p:pic>
      <p:sp>
        <p:nvSpPr>
          <p:cNvPr id="5" name="TextBox 4"/>
          <p:cNvSpPr txBox="1"/>
          <p:nvPr/>
        </p:nvSpPr>
        <p:spPr>
          <a:xfrm>
            <a:off x="4835472" y="494919"/>
            <a:ext cx="4378271" cy="400110"/>
          </a:xfrm>
          <a:prstGeom prst="rect">
            <a:avLst/>
          </a:prstGeom>
          <a:noFill/>
        </p:spPr>
        <p:txBody>
          <a:bodyPr wrap="square" rtlCol="0">
            <a:spAutoFit/>
          </a:bodyPr>
          <a:lstStyle/>
          <a:p>
            <a:r>
              <a:rPr lang="en-US" sz="2000" b="1" dirty="0">
                <a:solidFill>
                  <a:schemeClr val="tx2">
                    <a:lumMod val="75000"/>
                  </a:schemeClr>
                </a:solidFill>
              </a:rPr>
              <a:t>HOME SCREEN</a:t>
            </a:r>
            <a:endParaRPr lang="en-IN" sz="2000" b="1" dirty="0">
              <a:solidFill>
                <a:schemeClr val="tx2">
                  <a:lumMod val="75000"/>
                </a:schemeClr>
              </a:solidFill>
            </a:endParaRPr>
          </a:p>
        </p:txBody>
      </p:sp>
      <p:sp>
        <p:nvSpPr>
          <p:cNvPr id="6" name="TextBox 5"/>
          <p:cNvSpPr txBox="1"/>
          <p:nvPr/>
        </p:nvSpPr>
        <p:spPr>
          <a:xfrm>
            <a:off x="3618467" y="982734"/>
            <a:ext cx="4928461" cy="4246245"/>
          </a:xfrm>
          <a:prstGeom prst="rect">
            <a:avLst/>
          </a:prstGeom>
          <a:noFill/>
        </p:spPr>
        <p:txBody>
          <a:bodyPr wrap="square" rtlCol="0">
            <a:spAutoFit/>
          </a:bodyPr>
          <a:lstStyle/>
          <a:p>
            <a:r>
              <a:rPr lang="en-US" sz="1800" dirty="0">
                <a:solidFill>
                  <a:schemeClr val="accent2">
                    <a:lumMod val="75000"/>
                  </a:schemeClr>
                </a:solidFill>
                <a:latin typeface="Arial Rounded MT Bold" panose="020F0704030504030204" pitchFamily="34" charset="0"/>
              </a:rPr>
              <a:t>Consists of 5 buttons each of which having functionalities.</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r>
              <a:rPr lang="en-US" sz="1800" dirty="0">
                <a:solidFill>
                  <a:schemeClr val="accent2">
                    <a:lumMod val="75000"/>
                  </a:schemeClr>
                </a:solidFill>
                <a:highlight>
                  <a:srgbClr val="00FFFF"/>
                </a:highlight>
                <a:latin typeface="Arial Rounded MT Bold" panose="020F0704030504030204" pitchFamily="34" charset="0"/>
              </a:rPr>
              <a:t>COMPLAINT STATUS </a:t>
            </a:r>
            <a:r>
              <a:rPr lang="en-US" sz="1800" dirty="0">
                <a:solidFill>
                  <a:schemeClr val="accent2">
                    <a:lumMod val="75000"/>
                  </a:schemeClr>
                </a:solidFill>
                <a:latin typeface="Arial Rounded MT Bold" panose="020F0704030504030204" pitchFamily="34" charset="0"/>
              </a:rPr>
              <a:t>– To see the registered complaints</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r>
              <a:rPr lang="en-US" sz="1800" dirty="0">
                <a:solidFill>
                  <a:schemeClr val="accent2">
                    <a:lumMod val="75000"/>
                  </a:schemeClr>
                </a:solidFill>
                <a:highlight>
                  <a:srgbClr val="00FFFF"/>
                </a:highlight>
                <a:latin typeface="Arial Rounded MT Bold" panose="020F0704030504030204" pitchFamily="34" charset="0"/>
              </a:rPr>
              <a:t>RAISE COMPLAINT </a:t>
            </a:r>
            <a:r>
              <a:rPr lang="en-US" sz="1800" dirty="0">
                <a:solidFill>
                  <a:schemeClr val="accent2">
                    <a:lumMod val="75000"/>
                  </a:schemeClr>
                </a:solidFill>
                <a:latin typeface="Arial Rounded MT Bold" panose="020F0704030504030204" pitchFamily="34" charset="0"/>
              </a:rPr>
              <a:t>– To raise the complaints</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r>
              <a:rPr lang="en-US" sz="1800" dirty="0">
                <a:solidFill>
                  <a:schemeClr val="accent2">
                    <a:lumMod val="75000"/>
                  </a:schemeClr>
                </a:solidFill>
                <a:highlight>
                  <a:srgbClr val="00FFFF"/>
                </a:highlight>
                <a:latin typeface="Arial Rounded MT Bold" panose="020F0704030504030204" pitchFamily="34" charset="0"/>
              </a:rPr>
              <a:t>SHOW LOCATIONS </a:t>
            </a:r>
            <a:r>
              <a:rPr lang="en-US" sz="1800" dirty="0">
                <a:solidFill>
                  <a:schemeClr val="accent2">
                    <a:lumMod val="75000"/>
                  </a:schemeClr>
                </a:solidFill>
                <a:latin typeface="Arial Rounded MT Bold" panose="020F0704030504030204" pitchFamily="34" charset="0"/>
              </a:rPr>
              <a:t>– To view the surrounding the locations and state whether bin is full or not</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r>
              <a:rPr lang="en-US" sz="1800" dirty="0">
                <a:solidFill>
                  <a:schemeClr val="accent2">
                    <a:lumMod val="75000"/>
                  </a:schemeClr>
                </a:solidFill>
                <a:highlight>
                  <a:srgbClr val="00FFFF"/>
                </a:highlight>
                <a:latin typeface="Arial Rounded MT Bold" panose="020F0704030504030204" pitchFamily="34" charset="0"/>
              </a:rPr>
              <a:t>LIVE LOCATION </a:t>
            </a:r>
            <a:r>
              <a:rPr lang="en-US" sz="1800" dirty="0">
                <a:solidFill>
                  <a:schemeClr val="accent2">
                    <a:lumMod val="75000"/>
                  </a:schemeClr>
                </a:solidFill>
                <a:latin typeface="Arial Rounded MT Bold" panose="020F0704030504030204" pitchFamily="34" charset="0"/>
              </a:rPr>
              <a:t>– To provide the live location</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r>
              <a:rPr lang="en-US" sz="1800" dirty="0">
                <a:solidFill>
                  <a:schemeClr val="accent2">
                    <a:lumMod val="75000"/>
                  </a:schemeClr>
                </a:solidFill>
                <a:highlight>
                  <a:srgbClr val="00FFFF"/>
                </a:highlight>
                <a:latin typeface="Arial Rounded MT Bold" panose="020F0704030504030204" pitchFamily="34" charset="0"/>
              </a:rPr>
              <a:t>LOG OUT </a:t>
            </a:r>
            <a:r>
              <a:rPr lang="en-US" sz="1800" dirty="0">
                <a:solidFill>
                  <a:schemeClr val="accent2">
                    <a:lumMod val="75000"/>
                  </a:schemeClr>
                </a:solidFill>
                <a:latin typeface="Arial Rounded MT Bold" panose="020F0704030504030204" pitchFamily="34" charset="0"/>
              </a:rPr>
              <a:t>– To logout </a:t>
            </a:r>
            <a:endParaRPr lang="en-US" sz="1800" dirty="0">
              <a:solidFill>
                <a:schemeClr val="accent2">
                  <a:lumMod val="75000"/>
                </a:schemeClr>
              </a:solidFill>
              <a:latin typeface="Arial Rounded MT Bold" panose="020F0704030504030204" pitchFamily="34" charset="0"/>
            </a:endParaRPr>
          </a:p>
          <a:p>
            <a:pPr marL="342900" indent="-342900">
              <a:buAutoNum type="arabicParenR"/>
            </a:pP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endParaRPr lang="en-IN" sz="1800" dirty="0">
              <a:solidFill>
                <a:schemeClr val="accent2">
                  <a:lumMod val="75000"/>
                </a:schemeClr>
              </a:solidFill>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r:id="rId2" p14:bwMode="auto">
            <p14:nvContentPartPr>
              <p14:cNvPr id="7" name="Ink 6"/>
              <p14:cNvContentPartPr/>
              <p14:nvPr/>
            </p14:nvContentPartPr>
            <p14:xfrm>
              <a:off x="4552738" y="597759"/>
              <a:ext cx="2340360" cy="154800"/>
            </p14:xfrm>
          </p:contentPart>
        </mc:Choice>
        <mc:Fallback xmlns="">
          <p:pic>
            <p:nvPicPr>
              <p:cNvPr id="7" name="Ink 6"/>
            </p:nvPicPr>
            <p:blipFill>
              <a:blip r:embed="rId3"/>
            </p:blipFill>
            <p:spPr>
              <a:xfrm>
                <a:off x="4552738" y="597759"/>
                <a:ext cx="2340360" cy="154800"/>
              </a:xfrm>
              <a:prstGeom prst="rect"/>
            </p:spPr>
          </p:pic>
        </mc:Fallback>
      </mc:AlternateContent>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2" name="TextBox 1"/>
          <p:cNvSpPr txBox="1"/>
          <p:nvPr/>
        </p:nvSpPr>
        <p:spPr>
          <a:xfrm>
            <a:off x="4494289" y="436798"/>
            <a:ext cx="4432515" cy="400110"/>
          </a:xfrm>
          <a:prstGeom prst="rect">
            <a:avLst/>
          </a:prstGeom>
          <a:noFill/>
        </p:spPr>
        <p:txBody>
          <a:bodyPr wrap="square" rtlCol="0">
            <a:spAutoFit/>
          </a:bodyPr>
          <a:lstStyle/>
          <a:p>
            <a:r>
              <a:rPr lang="en-US" sz="2000" b="1" dirty="0">
                <a:solidFill>
                  <a:schemeClr val="tx2">
                    <a:lumMod val="75000"/>
                  </a:schemeClr>
                </a:solidFill>
                <a:latin typeface="Arial Rounded MT Bold" panose="020F0704030504030204" pitchFamily="34" charset="0"/>
              </a:rPr>
              <a:t>RAISE COMPLAINT</a:t>
            </a:r>
            <a:endParaRPr lang="en-US" sz="2000" b="1" dirty="0">
              <a:solidFill>
                <a:schemeClr val="tx2">
                  <a:lumMod val="75000"/>
                </a:schemeClr>
              </a:solidFill>
              <a:latin typeface="Arial Rounded MT Bold" panose="020F0704030504030204" pitchFamily="34" charset="0"/>
            </a:endParaRPr>
          </a:p>
        </p:txBody>
      </p:sp>
      <p:pic>
        <p:nvPicPr>
          <p:cNvPr id="4" name="Picture 3"/>
          <p:cNvPicPr>
            <a:picLocks noChangeAspect="1"/>
          </p:cNvPicPr>
          <p:nvPr/>
        </p:nvPicPr>
        <p:blipFill>
          <a:blip r:embed="rId1"/>
          <a:stretch>
            <a:fillRect/>
          </a:stretch>
        </p:blipFill>
        <p:spPr>
          <a:xfrm>
            <a:off x="1030638" y="570592"/>
            <a:ext cx="2301716" cy="4136110"/>
          </a:xfrm>
          <a:prstGeom prst="rect">
            <a:avLst/>
          </a:prstGeom>
        </p:spPr>
      </p:pic>
      <p:sp>
        <p:nvSpPr>
          <p:cNvPr id="6" name="TextBox 5"/>
          <p:cNvSpPr txBox="1"/>
          <p:nvPr/>
        </p:nvSpPr>
        <p:spPr>
          <a:xfrm>
            <a:off x="3448593" y="736384"/>
            <a:ext cx="5044480" cy="3970318"/>
          </a:xfrm>
          <a:prstGeom prst="rect">
            <a:avLst/>
          </a:prstGeom>
          <a:noFill/>
        </p:spPr>
        <p:txBody>
          <a:bodyPr wrap="square" rtlCol="0">
            <a:spAutoFit/>
          </a:bodyPr>
          <a:lstStyle/>
          <a:p>
            <a:r>
              <a:rPr lang="en-US" sz="1800" dirty="0">
                <a:solidFill>
                  <a:schemeClr val="accent2">
                    <a:lumMod val="75000"/>
                  </a:schemeClr>
                </a:solidFill>
                <a:latin typeface="Arial Rounded MT Bold" panose="020F0704030504030204" pitchFamily="34" charset="0"/>
              </a:rPr>
              <a:t>On clicking on </a:t>
            </a:r>
            <a:r>
              <a:rPr lang="en-US" sz="1800" dirty="0">
                <a:solidFill>
                  <a:schemeClr val="accent2">
                    <a:lumMod val="75000"/>
                  </a:schemeClr>
                </a:solidFill>
                <a:highlight>
                  <a:srgbClr val="00FFFF"/>
                </a:highlight>
                <a:latin typeface="Arial Rounded MT Bold" panose="020F0704030504030204" pitchFamily="34" charset="0"/>
              </a:rPr>
              <a:t>RAISE COMPLAINT</a:t>
            </a:r>
            <a:r>
              <a:rPr lang="en-US" sz="1800" dirty="0">
                <a:solidFill>
                  <a:schemeClr val="accent2">
                    <a:lumMod val="75000"/>
                  </a:schemeClr>
                </a:solidFill>
                <a:latin typeface="Arial Rounded MT Bold" panose="020F0704030504030204" pitchFamily="34" charset="0"/>
              </a:rPr>
              <a:t>, users are navigated to this screen. As for now there are 4 locations based on which the users can raise complaints regarding the bins. </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r>
              <a:rPr lang="en-US" sz="1800" dirty="0">
                <a:solidFill>
                  <a:schemeClr val="accent2">
                    <a:lumMod val="75000"/>
                  </a:schemeClr>
                </a:solidFill>
                <a:latin typeface="Arial Rounded MT Bold" panose="020F0704030504030204" pitchFamily="34" charset="0"/>
              </a:rPr>
              <a:t>Users can select any of the locations and can click on </a:t>
            </a:r>
            <a:r>
              <a:rPr lang="en-US" sz="1800" dirty="0">
                <a:solidFill>
                  <a:schemeClr val="accent2">
                    <a:lumMod val="75000"/>
                  </a:schemeClr>
                </a:solidFill>
                <a:highlight>
                  <a:srgbClr val="00FFFF"/>
                </a:highlight>
                <a:latin typeface="Arial Rounded MT Bold" panose="020F0704030504030204" pitchFamily="34" charset="0"/>
              </a:rPr>
              <a:t>RAISE REQUEST </a:t>
            </a:r>
            <a:r>
              <a:rPr lang="en-US" sz="1800" dirty="0">
                <a:solidFill>
                  <a:schemeClr val="accent2">
                    <a:lumMod val="75000"/>
                  </a:schemeClr>
                </a:solidFill>
                <a:latin typeface="Arial Rounded MT Bold" panose="020F0704030504030204" pitchFamily="34" charset="0"/>
              </a:rPr>
              <a:t>button to register their complaint.</a:t>
            </a:r>
            <a:endParaRPr lang="en-US" sz="1800" dirty="0">
              <a:solidFill>
                <a:schemeClr val="accent2">
                  <a:lumMod val="75000"/>
                </a:schemeClr>
              </a:solidFill>
              <a:latin typeface="Arial Rounded MT Bold" panose="020F0704030504030204" pitchFamily="34" charset="0"/>
            </a:endParaRPr>
          </a:p>
          <a:p>
            <a:endParaRPr lang="en-US" sz="1800" dirty="0">
              <a:solidFill>
                <a:schemeClr val="accent2">
                  <a:lumMod val="75000"/>
                </a:schemeClr>
              </a:solidFill>
              <a:latin typeface="Arial Rounded MT Bold" panose="020F0704030504030204" pitchFamily="34" charset="0"/>
            </a:endParaRPr>
          </a:p>
          <a:p>
            <a:r>
              <a:rPr lang="en-US" sz="1800" dirty="0">
                <a:solidFill>
                  <a:schemeClr val="accent2">
                    <a:lumMod val="75000"/>
                  </a:schemeClr>
                </a:solidFill>
                <a:latin typeface="Arial Rounded MT Bold" panose="020F0704030504030204" pitchFamily="34" charset="0"/>
              </a:rPr>
              <a:t>User’s complaints can provide us with the information of areas that are needed be cleaned and thus our cleaning vehicles can reach that place and collect the garbage.</a:t>
            </a:r>
            <a:endParaRPr lang="en-IN" sz="1800" dirty="0">
              <a:solidFill>
                <a:schemeClr val="accent2">
                  <a:lumMod val="75000"/>
                </a:schemeClr>
              </a:solidFill>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r:id="rId2" p14:bwMode="auto">
            <p14:nvContentPartPr>
              <p14:cNvPr id="7" name="Ink 6"/>
              <p14:cNvContentPartPr/>
              <p14:nvPr/>
            </p14:nvContentPartPr>
            <p14:xfrm>
              <a:off x="4375618" y="525759"/>
              <a:ext cx="2596680" cy="114120"/>
            </p14:xfrm>
          </p:contentPart>
        </mc:Choice>
        <mc:Fallback xmlns="">
          <p:pic>
            <p:nvPicPr>
              <p:cNvPr id="7" name="Ink 6"/>
            </p:nvPicPr>
            <p:blipFill>
              <a:blip r:embed="rId3"/>
            </p:blipFill>
            <p:spPr>
              <a:xfrm>
                <a:off x="4375618" y="525759"/>
                <a:ext cx="2596680" cy="114120"/>
              </a:xfrm>
              <a:prstGeom prst="rect"/>
            </p:spPr>
          </p:pic>
        </mc:Fallback>
      </mc:AlternateContent>
    </p:spTree>
  </p:cSld>
  <p:clrMapOvr>
    <a:masterClrMapping/>
  </p:clrMapOvr>
  <p:transition spd="slow">
    <p:push/>
  </p:transition>
</p:sld>
</file>

<file path=ppt/theme/theme1.xml><?xml version="1.0" encoding="utf-8"?>
<a:theme xmlns:a="http://schemas.openxmlformats.org/drawingml/2006/main" name="Notebook Lesson by Slidesgo">
  <a:themeElements>
    <a:clrScheme name="Simple Light">
      <a:dk1>
        <a:srgbClr val="595959"/>
      </a:dk1>
      <a:lt1>
        <a:srgbClr val="F18632"/>
      </a:lt1>
      <a:dk2>
        <a:srgbClr val="595959"/>
      </a:dk2>
      <a:lt2>
        <a:srgbClr val="AF8CD6"/>
      </a:lt2>
      <a:accent1>
        <a:srgbClr val="F18632"/>
      </a:accent1>
      <a:accent2>
        <a:srgbClr val="41B45D"/>
      </a:accent2>
      <a:accent3>
        <a:srgbClr val="F18632"/>
      </a:accent3>
      <a:accent4>
        <a:srgbClr val="77DF70"/>
      </a:accent4>
      <a:accent5>
        <a:srgbClr val="84649E"/>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4707</Words>
  <Application>WPS Presentation</Application>
  <PresentationFormat>On-screen Show (16:9)</PresentationFormat>
  <Paragraphs>170</Paragraphs>
  <Slides>18</Slides>
  <Notes>18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vt:i4>
      </vt:variant>
    </vt:vector>
  </HeadingPairs>
  <TitlesOfParts>
    <vt:vector size="37" baseType="lpstr">
      <vt:lpstr>Arial</vt:lpstr>
      <vt:lpstr>SimSun</vt:lpstr>
      <vt:lpstr>Wingdings</vt:lpstr>
      <vt:lpstr>Arial</vt:lpstr>
      <vt:lpstr>Concert One</vt:lpstr>
      <vt:lpstr>Roboto Mono Medium</vt:lpstr>
      <vt:lpstr>Coming Soon</vt:lpstr>
      <vt:lpstr>Muli</vt:lpstr>
      <vt:lpstr>Segoe Print</vt:lpstr>
      <vt:lpstr>Anonymous Pro</vt:lpstr>
      <vt:lpstr>Roboto Mono</vt:lpstr>
      <vt:lpstr>Calibri</vt:lpstr>
      <vt:lpstr>Roboto Mono</vt:lpstr>
      <vt:lpstr>Lato</vt:lpstr>
      <vt:lpstr>Times New Roman</vt:lpstr>
      <vt:lpstr>Arial Rounded MT Bold</vt:lpstr>
      <vt:lpstr>Microsoft YaHei</vt:lpstr>
      <vt:lpstr>Arial Unicode MS</vt:lpstr>
      <vt:lpstr>Notebook Lesson by Slidesgo</vt:lpstr>
      <vt:lpstr>GAADI WALA (Waste Management Android App)</vt:lpstr>
      <vt:lpstr>Need For Garbage Collection </vt:lpstr>
      <vt:lpstr>PowerPoint 演示文稿</vt:lpstr>
      <vt:lpstr>PowerPoint 演示文稿</vt:lpstr>
      <vt:lpstr>PowerPoint 演示文稿</vt:lpstr>
      <vt:lpstr>PowerPoint 演示文稿</vt:lpstr>
      <vt:lpstr>Sign Up page details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GAADI WALA (Waste Management Android App)</dc:title>
  <dc:creator>Rubina Shaikh</dc:creator>
  <cp:lastModifiedBy>Abdul Shaikh</cp:lastModifiedBy>
  <cp:revision>10</cp:revision>
  <dcterms:created xsi:type="dcterms:W3CDTF">2023-04-04T08:47:00Z</dcterms:created>
  <dcterms:modified xsi:type="dcterms:W3CDTF">2023-04-05T12:00:38Z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B0C2CA211DC84C7D839227D83C37B515</vt:lpwstr>
  </property>
  <property fmtid="{D5CDD505-2E9C-101B-9397-08002B2CF9AE}" pid="3" name="KSOProductBuildVer">
    <vt:lpwstr>1033-11.2.0.11516</vt:lpwstr>
  </property>
</Properties>
</file>